
<file path=[Content_Types].xml><?xml version="1.0" encoding="utf-8"?>
<Types xmlns="http://schemas.openxmlformats.org/package/2006/content-types">
  <Default Extension="png" ContentType="image/png"/>
  <Default Extension="wdp" ContentType="image/vnd.ms-photo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28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33"/>
  </p:notesMasterIdLst>
  <p:sldIdLst>
    <p:sldId id="257" r:id="rId4"/>
    <p:sldId id="258" r:id="rId5"/>
    <p:sldId id="259" r:id="rId6"/>
    <p:sldId id="282" r:id="rId7"/>
    <p:sldId id="261" r:id="rId8"/>
    <p:sldId id="262" r:id="rId9"/>
    <p:sldId id="283" r:id="rId10"/>
    <p:sldId id="284" r:id="rId11"/>
    <p:sldId id="285" r:id="rId12"/>
    <p:sldId id="286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7" r:id="rId21"/>
    <p:sldId id="299" r:id="rId22"/>
    <p:sldId id="275" r:id="rId23"/>
    <p:sldId id="271" r:id="rId24"/>
    <p:sldId id="300" r:id="rId25"/>
    <p:sldId id="303" r:id="rId26"/>
    <p:sldId id="301" r:id="rId27"/>
    <p:sldId id="304" r:id="rId28"/>
    <p:sldId id="302" r:id="rId29"/>
    <p:sldId id="305" r:id="rId30"/>
    <p:sldId id="307" r:id="rId31"/>
    <p:sldId id="281" r:id="rId32"/>
  </p:sldIdLst>
  <p:sldSz cx="12192000" cy="6858000"/>
  <p:notesSz cx="6858000" cy="9144000"/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76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tags" Target="tags/tag260.xml"/><Relationship Id="rId37" Type="http://schemas.openxmlformats.org/officeDocument/2006/relationships/commentAuthors" Target="commentAuthors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notesMaster" Target="notesMasters/notesMaster1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tags" Target="../tags/tag66.xml"/><Relationship Id="rId5" Type="http://schemas.openxmlformats.org/officeDocument/2006/relationships/image" Target="../media/image1.png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3" Type="http://schemas.openxmlformats.org/officeDocument/2006/relationships/tags" Target="../tags/tag79.xml"/><Relationship Id="rId2" Type="http://schemas.openxmlformats.org/officeDocument/2006/relationships/tags" Target="../tags/tag7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" Type="http://schemas.openxmlformats.org/officeDocument/2006/relationships/tags" Target="../tags/tag85.xml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image" Target="../media/image2.png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106.xml"/><Relationship Id="rId6" Type="http://schemas.openxmlformats.org/officeDocument/2006/relationships/tags" Target="../tags/tag105.xml"/><Relationship Id="rId5" Type="http://schemas.openxmlformats.org/officeDocument/2006/relationships/tags" Target="../tags/tag104.xml"/><Relationship Id="rId4" Type="http://schemas.openxmlformats.org/officeDocument/2006/relationships/tags" Target="../tags/tag103.xml"/><Relationship Id="rId3" Type="http://schemas.openxmlformats.org/officeDocument/2006/relationships/tags" Target="../tags/tag102.xml"/><Relationship Id="rId2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3" Type="http://schemas.openxmlformats.org/officeDocument/2006/relationships/tags" Target="../tags/tag127.xml"/><Relationship Id="rId2" Type="http://schemas.openxmlformats.org/officeDocument/2006/relationships/tags" Target="../tags/tag126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microsoft.com/office/2007/relationships/hdphoto" Target="../media/image4.wdp"/><Relationship Id="rId5" Type="http://schemas.openxmlformats.org/officeDocument/2006/relationships/image" Target="../media/image3.png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9" Type="http://schemas.openxmlformats.org/officeDocument/2006/relationships/tags" Target="../tags/tag146.xml"/><Relationship Id="rId18" Type="http://schemas.openxmlformats.org/officeDocument/2006/relationships/tags" Target="../tags/tag145.xml"/><Relationship Id="rId17" Type="http://schemas.openxmlformats.org/officeDocument/2006/relationships/tags" Target="../tags/tag144.xml"/><Relationship Id="rId16" Type="http://schemas.openxmlformats.org/officeDocument/2006/relationships/tags" Target="../tags/tag143.xml"/><Relationship Id="rId15" Type="http://schemas.openxmlformats.org/officeDocument/2006/relationships/tags" Target="../tags/tag142.xml"/><Relationship Id="rId14" Type="http://schemas.openxmlformats.org/officeDocument/2006/relationships/tags" Target="../tags/tag141.xml"/><Relationship Id="rId13" Type="http://schemas.openxmlformats.org/officeDocument/2006/relationships/tags" Target="../tags/tag140.xml"/><Relationship Id="rId12" Type="http://schemas.openxmlformats.org/officeDocument/2006/relationships/tags" Target="../tags/tag139.xml"/><Relationship Id="rId11" Type="http://schemas.openxmlformats.org/officeDocument/2006/relationships/tags" Target="../tags/tag138.xml"/><Relationship Id="rId10" Type="http://schemas.openxmlformats.org/officeDocument/2006/relationships/tags" Target="../tags/tag137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单圆角 7"/>
          <p:cNvSpPr/>
          <p:nvPr userDrawn="1">
            <p:custDataLst>
              <p:tags r:id="rId3"/>
            </p:custDataLst>
          </p:nvPr>
        </p:nvSpPr>
        <p:spPr>
          <a:xfrm flipH="1">
            <a:off x="8380832" y="0"/>
            <a:ext cx="3811166" cy="6857997"/>
          </a:xfrm>
          <a:prstGeom prst="round1Rect">
            <a:avLst>
              <a:gd name="adj" fmla="val 50000"/>
            </a:avLst>
          </a:prstGeom>
          <a:gradFill>
            <a:gsLst>
              <a:gs pos="21000">
                <a:schemeClr val="bg2">
                  <a:lumMod val="90000"/>
                </a:schemeClr>
              </a:gs>
              <a:gs pos="100000">
                <a:schemeClr val="bg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7272565" y="570523"/>
            <a:ext cx="4919435" cy="6287474"/>
          </a:xfrm>
          <a:prstGeom prst="rect">
            <a:avLst/>
          </a:prstGeom>
        </p:spPr>
      </p:pic>
      <p:sp>
        <p:nvSpPr>
          <p:cNvPr id="11" name="椭圆 10"/>
          <p:cNvSpPr/>
          <p:nvPr userDrawn="1">
            <p:custDataLst>
              <p:tags r:id="rId6"/>
            </p:custDataLst>
          </p:nvPr>
        </p:nvSpPr>
        <p:spPr>
          <a:xfrm>
            <a:off x="1055688" y="734751"/>
            <a:ext cx="103062" cy="1030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 userDrawn="1">
            <p:custDataLst>
              <p:tags r:id="rId7"/>
            </p:custDataLst>
          </p:nvPr>
        </p:nvSpPr>
        <p:spPr>
          <a:xfrm>
            <a:off x="1193994" y="734751"/>
            <a:ext cx="103062" cy="1030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 userDrawn="1">
            <p:custDataLst>
              <p:tags r:id="rId8"/>
            </p:custDataLst>
          </p:nvPr>
        </p:nvSpPr>
        <p:spPr>
          <a:xfrm>
            <a:off x="1332301" y="734751"/>
            <a:ext cx="103062" cy="10306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连接符 14"/>
          <p:cNvCxnSpPr/>
          <p:nvPr userDrawn="1">
            <p:custDataLst>
              <p:tags r:id="rId9"/>
            </p:custDataLst>
          </p:nvPr>
        </p:nvCxnSpPr>
        <p:spPr>
          <a:xfrm>
            <a:off x="1058862" y="6020186"/>
            <a:ext cx="5211945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10"/>
            </p:custDataLst>
          </p:nvPr>
        </p:nvCxnSpPr>
        <p:spPr>
          <a:xfrm>
            <a:off x="1058862" y="6020186"/>
            <a:ext cx="556260" cy="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/>
            <p:custDataLst>
              <p:tags r:id="rId11"/>
            </p:custDataLst>
          </p:nvPr>
        </p:nvSpPr>
        <p:spPr>
          <a:xfrm>
            <a:off x="1039337" y="2983695"/>
            <a:ext cx="6207826" cy="2150327"/>
          </a:xfrm>
        </p:spPr>
        <p:txBody>
          <a:bodyPr wrap="square" anchor="t" anchorCtr="0">
            <a:normAutofit/>
          </a:bodyPr>
          <a:lstStyle>
            <a:lvl1pPr algn="l">
              <a:lnSpc>
                <a:spcPct val="100000"/>
              </a:lnSpc>
              <a:defRPr sz="66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1577115" y="542100"/>
            <a:ext cx="2880000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16"/>
            </p:custDataLst>
          </p:nvPr>
        </p:nvSpPr>
        <p:spPr>
          <a:xfrm>
            <a:off x="1052037" y="1588200"/>
            <a:ext cx="6228538" cy="1281185"/>
          </a:xfrm>
        </p:spPr>
        <p:txBody>
          <a:bodyPr wrap="square" anchor="b" anchorCtr="0">
            <a:normAutofit/>
          </a:bodyPr>
          <a:lstStyle>
            <a:lvl1pPr marL="0" indent="0" algn="l">
              <a:lnSpc>
                <a:spcPct val="100000"/>
              </a:lnSpc>
              <a:buNone/>
              <a:defRPr sz="6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年号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7"/>
            </p:custDataLst>
          </p:nvPr>
        </p:nvSpPr>
        <p:spPr>
          <a:xfrm>
            <a:off x="1055687" y="5379661"/>
            <a:ext cx="3600000" cy="504000"/>
          </a:xfrm>
          <a:noFill/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单圆角 3"/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2946400" cy="6857997"/>
          </a:xfrm>
          <a:prstGeom prst="round1Rect">
            <a:avLst>
              <a:gd name="adj" fmla="val 50000"/>
            </a:avLst>
          </a:prstGeom>
          <a:gradFill>
            <a:gsLst>
              <a:gs pos="0">
                <a:schemeClr val="bg2">
                  <a:lumMod val="90000"/>
                </a:schemeClr>
              </a:gs>
              <a:gs pos="21000">
                <a:schemeClr val="bg2">
                  <a:lumMod val="90000"/>
                </a:schemeClr>
              </a:gs>
              <a:gs pos="100000">
                <a:schemeClr val="bg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/>
          <p:cNvSpPr/>
          <p:nvPr userDrawn="1">
            <p:custDataLst>
              <p:tags r:id="rId4"/>
            </p:custDataLst>
          </p:nvPr>
        </p:nvSpPr>
        <p:spPr>
          <a:xfrm>
            <a:off x="994617" y="836613"/>
            <a:ext cx="364284" cy="168511"/>
          </a:xfrm>
          <a:custGeom>
            <a:avLst/>
            <a:gdLst>
              <a:gd name="connsiteX0" fmla="*/ 560480 w 586843"/>
              <a:gd name="connsiteY0" fmla="*/ 218737 h 271463"/>
              <a:gd name="connsiteX1" fmla="*/ 586843 w 586843"/>
              <a:gd name="connsiteY1" fmla="*/ 245100 h 271463"/>
              <a:gd name="connsiteX2" fmla="*/ 560480 w 586843"/>
              <a:gd name="connsiteY2" fmla="*/ 271463 h 271463"/>
              <a:gd name="connsiteX3" fmla="*/ 534118 w 586843"/>
              <a:gd name="connsiteY3" fmla="*/ 245100 h 271463"/>
              <a:gd name="connsiteX4" fmla="*/ 560480 w 586843"/>
              <a:gd name="connsiteY4" fmla="*/ 218737 h 271463"/>
              <a:gd name="connsiteX5" fmla="*/ 454473 w 586843"/>
              <a:gd name="connsiteY5" fmla="*/ 218737 h 271463"/>
              <a:gd name="connsiteX6" fmla="*/ 480836 w 586843"/>
              <a:gd name="connsiteY6" fmla="*/ 245100 h 271463"/>
              <a:gd name="connsiteX7" fmla="*/ 454473 w 586843"/>
              <a:gd name="connsiteY7" fmla="*/ 271463 h 271463"/>
              <a:gd name="connsiteX8" fmla="*/ 428110 w 586843"/>
              <a:gd name="connsiteY8" fmla="*/ 245100 h 271463"/>
              <a:gd name="connsiteX9" fmla="*/ 454473 w 586843"/>
              <a:gd name="connsiteY9" fmla="*/ 218737 h 271463"/>
              <a:gd name="connsiteX10" fmla="*/ 348466 w 586843"/>
              <a:gd name="connsiteY10" fmla="*/ 218737 h 271463"/>
              <a:gd name="connsiteX11" fmla="*/ 374829 w 586843"/>
              <a:gd name="connsiteY11" fmla="*/ 245100 h 271463"/>
              <a:gd name="connsiteX12" fmla="*/ 348466 w 586843"/>
              <a:gd name="connsiteY12" fmla="*/ 271463 h 271463"/>
              <a:gd name="connsiteX13" fmla="*/ 322103 w 586843"/>
              <a:gd name="connsiteY13" fmla="*/ 245100 h 271463"/>
              <a:gd name="connsiteX14" fmla="*/ 348466 w 586843"/>
              <a:gd name="connsiteY14" fmla="*/ 218737 h 271463"/>
              <a:gd name="connsiteX15" fmla="*/ 238377 w 586843"/>
              <a:gd name="connsiteY15" fmla="*/ 218737 h 271463"/>
              <a:gd name="connsiteX16" fmla="*/ 264740 w 586843"/>
              <a:gd name="connsiteY16" fmla="*/ 245100 h 271463"/>
              <a:gd name="connsiteX17" fmla="*/ 238377 w 586843"/>
              <a:gd name="connsiteY17" fmla="*/ 271463 h 271463"/>
              <a:gd name="connsiteX18" fmla="*/ 212014 w 586843"/>
              <a:gd name="connsiteY18" fmla="*/ 245100 h 271463"/>
              <a:gd name="connsiteX19" fmla="*/ 238377 w 586843"/>
              <a:gd name="connsiteY19" fmla="*/ 218737 h 271463"/>
              <a:gd name="connsiteX20" fmla="*/ 132370 w 586843"/>
              <a:gd name="connsiteY20" fmla="*/ 218737 h 271463"/>
              <a:gd name="connsiteX21" fmla="*/ 158733 w 586843"/>
              <a:gd name="connsiteY21" fmla="*/ 245100 h 271463"/>
              <a:gd name="connsiteX22" fmla="*/ 132370 w 586843"/>
              <a:gd name="connsiteY22" fmla="*/ 271463 h 271463"/>
              <a:gd name="connsiteX23" fmla="*/ 106007 w 586843"/>
              <a:gd name="connsiteY23" fmla="*/ 245100 h 271463"/>
              <a:gd name="connsiteX24" fmla="*/ 132370 w 586843"/>
              <a:gd name="connsiteY24" fmla="*/ 218737 h 271463"/>
              <a:gd name="connsiteX25" fmla="*/ 26363 w 586843"/>
              <a:gd name="connsiteY25" fmla="*/ 218737 h 271463"/>
              <a:gd name="connsiteX26" fmla="*/ 52726 w 586843"/>
              <a:gd name="connsiteY26" fmla="*/ 245100 h 271463"/>
              <a:gd name="connsiteX27" fmla="*/ 26363 w 586843"/>
              <a:gd name="connsiteY27" fmla="*/ 271463 h 271463"/>
              <a:gd name="connsiteX28" fmla="*/ 0 w 586843"/>
              <a:gd name="connsiteY28" fmla="*/ 245100 h 271463"/>
              <a:gd name="connsiteX29" fmla="*/ 26363 w 586843"/>
              <a:gd name="connsiteY29" fmla="*/ 218737 h 271463"/>
              <a:gd name="connsiteX30" fmla="*/ 560480 w 586843"/>
              <a:gd name="connsiteY30" fmla="*/ 109369 h 271463"/>
              <a:gd name="connsiteX31" fmla="*/ 586843 w 586843"/>
              <a:gd name="connsiteY31" fmla="*/ 135732 h 271463"/>
              <a:gd name="connsiteX32" fmla="*/ 560480 w 586843"/>
              <a:gd name="connsiteY32" fmla="*/ 162094 h 271463"/>
              <a:gd name="connsiteX33" fmla="*/ 534118 w 586843"/>
              <a:gd name="connsiteY33" fmla="*/ 135732 h 271463"/>
              <a:gd name="connsiteX34" fmla="*/ 560480 w 586843"/>
              <a:gd name="connsiteY34" fmla="*/ 109369 h 271463"/>
              <a:gd name="connsiteX35" fmla="*/ 454473 w 586843"/>
              <a:gd name="connsiteY35" fmla="*/ 109369 h 271463"/>
              <a:gd name="connsiteX36" fmla="*/ 480836 w 586843"/>
              <a:gd name="connsiteY36" fmla="*/ 135732 h 271463"/>
              <a:gd name="connsiteX37" fmla="*/ 454473 w 586843"/>
              <a:gd name="connsiteY37" fmla="*/ 162094 h 271463"/>
              <a:gd name="connsiteX38" fmla="*/ 428110 w 586843"/>
              <a:gd name="connsiteY38" fmla="*/ 135732 h 271463"/>
              <a:gd name="connsiteX39" fmla="*/ 454473 w 586843"/>
              <a:gd name="connsiteY39" fmla="*/ 109369 h 271463"/>
              <a:gd name="connsiteX40" fmla="*/ 348466 w 586843"/>
              <a:gd name="connsiteY40" fmla="*/ 109369 h 271463"/>
              <a:gd name="connsiteX41" fmla="*/ 374829 w 586843"/>
              <a:gd name="connsiteY41" fmla="*/ 135732 h 271463"/>
              <a:gd name="connsiteX42" fmla="*/ 348466 w 586843"/>
              <a:gd name="connsiteY42" fmla="*/ 162094 h 271463"/>
              <a:gd name="connsiteX43" fmla="*/ 322103 w 586843"/>
              <a:gd name="connsiteY43" fmla="*/ 135732 h 271463"/>
              <a:gd name="connsiteX44" fmla="*/ 348466 w 586843"/>
              <a:gd name="connsiteY44" fmla="*/ 109369 h 271463"/>
              <a:gd name="connsiteX45" fmla="*/ 238377 w 586843"/>
              <a:gd name="connsiteY45" fmla="*/ 109369 h 271463"/>
              <a:gd name="connsiteX46" fmla="*/ 264740 w 586843"/>
              <a:gd name="connsiteY46" fmla="*/ 135732 h 271463"/>
              <a:gd name="connsiteX47" fmla="*/ 238377 w 586843"/>
              <a:gd name="connsiteY47" fmla="*/ 162094 h 271463"/>
              <a:gd name="connsiteX48" fmla="*/ 212014 w 586843"/>
              <a:gd name="connsiteY48" fmla="*/ 135732 h 271463"/>
              <a:gd name="connsiteX49" fmla="*/ 238377 w 586843"/>
              <a:gd name="connsiteY49" fmla="*/ 109369 h 271463"/>
              <a:gd name="connsiteX50" fmla="*/ 132370 w 586843"/>
              <a:gd name="connsiteY50" fmla="*/ 109369 h 271463"/>
              <a:gd name="connsiteX51" fmla="*/ 158733 w 586843"/>
              <a:gd name="connsiteY51" fmla="*/ 135732 h 271463"/>
              <a:gd name="connsiteX52" fmla="*/ 132370 w 586843"/>
              <a:gd name="connsiteY52" fmla="*/ 162094 h 271463"/>
              <a:gd name="connsiteX53" fmla="*/ 106007 w 586843"/>
              <a:gd name="connsiteY53" fmla="*/ 135732 h 271463"/>
              <a:gd name="connsiteX54" fmla="*/ 132370 w 586843"/>
              <a:gd name="connsiteY54" fmla="*/ 109369 h 271463"/>
              <a:gd name="connsiteX55" fmla="*/ 26363 w 586843"/>
              <a:gd name="connsiteY55" fmla="*/ 109369 h 271463"/>
              <a:gd name="connsiteX56" fmla="*/ 52726 w 586843"/>
              <a:gd name="connsiteY56" fmla="*/ 135732 h 271463"/>
              <a:gd name="connsiteX57" fmla="*/ 26363 w 586843"/>
              <a:gd name="connsiteY57" fmla="*/ 162094 h 271463"/>
              <a:gd name="connsiteX58" fmla="*/ 0 w 586843"/>
              <a:gd name="connsiteY58" fmla="*/ 135732 h 271463"/>
              <a:gd name="connsiteX59" fmla="*/ 26363 w 586843"/>
              <a:gd name="connsiteY59" fmla="*/ 109369 h 271463"/>
              <a:gd name="connsiteX60" fmla="*/ 560480 w 586843"/>
              <a:gd name="connsiteY60" fmla="*/ 0 h 271463"/>
              <a:gd name="connsiteX61" fmla="*/ 586843 w 586843"/>
              <a:gd name="connsiteY61" fmla="*/ 26363 h 271463"/>
              <a:gd name="connsiteX62" fmla="*/ 560480 w 586843"/>
              <a:gd name="connsiteY62" fmla="*/ 52726 h 271463"/>
              <a:gd name="connsiteX63" fmla="*/ 534118 w 586843"/>
              <a:gd name="connsiteY63" fmla="*/ 26363 h 271463"/>
              <a:gd name="connsiteX64" fmla="*/ 560480 w 586843"/>
              <a:gd name="connsiteY64" fmla="*/ 0 h 271463"/>
              <a:gd name="connsiteX65" fmla="*/ 454473 w 586843"/>
              <a:gd name="connsiteY65" fmla="*/ 0 h 271463"/>
              <a:gd name="connsiteX66" fmla="*/ 480836 w 586843"/>
              <a:gd name="connsiteY66" fmla="*/ 26363 h 271463"/>
              <a:gd name="connsiteX67" fmla="*/ 454473 w 586843"/>
              <a:gd name="connsiteY67" fmla="*/ 52726 h 271463"/>
              <a:gd name="connsiteX68" fmla="*/ 428110 w 586843"/>
              <a:gd name="connsiteY68" fmla="*/ 26363 h 271463"/>
              <a:gd name="connsiteX69" fmla="*/ 454473 w 586843"/>
              <a:gd name="connsiteY69" fmla="*/ 0 h 271463"/>
              <a:gd name="connsiteX70" fmla="*/ 348466 w 586843"/>
              <a:gd name="connsiteY70" fmla="*/ 0 h 271463"/>
              <a:gd name="connsiteX71" fmla="*/ 374829 w 586843"/>
              <a:gd name="connsiteY71" fmla="*/ 26363 h 271463"/>
              <a:gd name="connsiteX72" fmla="*/ 348466 w 586843"/>
              <a:gd name="connsiteY72" fmla="*/ 52726 h 271463"/>
              <a:gd name="connsiteX73" fmla="*/ 322103 w 586843"/>
              <a:gd name="connsiteY73" fmla="*/ 26363 h 271463"/>
              <a:gd name="connsiteX74" fmla="*/ 348466 w 586843"/>
              <a:gd name="connsiteY74" fmla="*/ 0 h 271463"/>
              <a:gd name="connsiteX75" fmla="*/ 238377 w 586843"/>
              <a:gd name="connsiteY75" fmla="*/ 0 h 271463"/>
              <a:gd name="connsiteX76" fmla="*/ 264740 w 586843"/>
              <a:gd name="connsiteY76" fmla="*/ 26363 h 271463"/>
              <a:gd name="connsiteX77" fmla="*/ 238377 w 586843"/>
              <a:gd name="connsiteY77" fmla="*/ 52726 h 271463"/>
              <a:gd name="connsiteX78" fmla="*/ 212014 w 586843"/>
              <a:gd name="connsiteY78" fmla="*/ 26363 h 271463"/>
              <a:gd name="connsiteX79" fmla="*/ 238377 w 586843"/>
              <a:gd name="connsiteY79" fmla="*/ 0 h 271463"/>
              <a:gd name="connsiteX80" fmla="*/ 132370 w 586843"/>
              <a:gd name="connsiteY80" fmla="*/ 0 h 271463"/>
              <a:gd name="connsiteX81" fmla="*/ 158733 w 586843"/>
              <a:gd name="connsiteY81" fmla="*/ 26363 h 271463"/>
              <a:gd name="connsiteX82" fmla="*/ 132370 w 586843"/>
              <a:gd name="connsiteY82" fmla="*/ 52726 h 271463"/>
              <a:gd name="connsiteX83" fmla="*/ 106007 w 586843"/>
              <a:gd name="connsiteY83" fmla="*/ 26363 h 271463"/>
              <a:gd name="connsiteX84" fmla="*/ 132370 w 586843"/>
              <a:gd name="connsiteY84" fmla="*/ 0 h 271463"/>
              <a:gd name="connsiteX85" fmla="*/ 26363 w 586843"/>
              <a:gd name="connsiteY85" fmla="*/ 0 h 271463"/>
              <a:gd name="connsiteX86" fmla="*/ 52726 w 586843"/>
              <a:gd name="connsiteY86" fmla="*/ 26363 h 271463"/>
              <a:gd name="connsiteX87" fmla="*/ 26363 w 586843"/>
              <a:gd name="connsiteY87" fmla="*/ 52726 h 271463"/>
              <a:gd name="connsiteX88" fmla="*/ 0 w 586843"/>
              <a:gd name="connsiteY88" fmla="*/ 26363 h 271463"/>
              <a:gd name="connsiteX89" fmla="*/ 26363 w 586843"/>
              <a:gd name="connsiteY89" fmla="*/ 0 h 271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86843" h="271463">
                <a:moveTo>
                  <a:pt x="560480" y="218737"/>
                </a:moveTo>
                <a:cubicBezTo>
                  <a:pt x="575040" y="218737"/>
                  <a:pt x="586843" y="230541"/>
                  <a:pt x="586843" y="245100"/>
                </a:cubicBezTo>
                <a:cubicBezTo>
                  <a:pt x="586843" y="259660"/>
                  <a:pt x="575040" y="271463"/>
                  <a:pt x="560480" y="271463"/>
                </a:cubicBezTo>
                <a:cubicBezTo>
                  <a:pt x="545921" y="271463"/>
                  <a:pt x="534118" y="259660"/>
                  <a:pt x="534118" y="245100"/>
                </a:cubicBezTo>
                <a:cubicBezTo>
                  <a:pt x="534118" y="230541"/>
                  <a:pt x="545921" y="218737"/>
                  <a:pt x="560480" y="218737"/>
                </a:cubicBezTo>
                <a:close/>
                <a:moveTo>
                  <a:pt x="454473" y="218737"/>
                </a:moveTo>
                <a:cubicBezTo>
                  <a:pt x="469033" y="218737"/>
                  <a:pt x="480836" y="230541"/>
                  <a:pt x="480836" y="245100"/>
                </a:cubicBezTo>
                <a:cubicBezTo>
                  <a:pt x="480836" y="259660"/>
                  <a:pt x="469033" y="271463"/>
                  <a:pt x="454473" y="271463"/>
                </a:cubicBezTo>
                <a:cubicBezTo>
                  <a:pt x="439914" y="271463"/>
                  <a:pt x="428110" y="259660"/>
                  <a:pt x="428110" y="245100"/>
                </a:cubicBezTo>
                <a:cubicBezTo>
                  <a:pt x="428110" y="230541"/>
                  <a:pt x="439914" y="218737"/>
                  <a:pt x="454473" y="218737"/>
                </a:cubicBezTo>
                <a:close/>
                <a:moveTo>
                  <a:pt x="348466" y="218737"/>
                </a:moveTo>
                <a:cubicBezTo>
                  <a:pt x="363025" y="218737"/>
                  <a:pt x="374829" y="230541"/>
                  <a:pt x="374829" y="245100"/>
                </a:cubicBezTo>
                <a:cubicBezTo>
                  <a:pt x="374829" y="259660"/>
                  <a:pt x="363025" y="271463"/>
                  <a:pt x="348466" y="271463"/>
                </a:cubicBezTo>
                <a:cubicBezTo>
                  <a:pt x="333906" y="271463"/>
                  <a:pt x="322103" y="259660"/>
                  <a:pt x="322103" y="245100"/>
                </a:cubicBezTo>
                <a:cubicBezTo>
                  <a:pt x="322103" y="230541"/>
                  <a:pt x="333906" y="218737"/>
                  <a:pt x="348466" y="218737"/>
                </a:cubicBezTo>
                <a:close/>
                <a:moveTo>
                  <a:pt x="238377" y="218737"/>
                </a:moveTo>
                <a:cubicBezTo>
                  <a:pt x="252937" y="218737"/>
                  <a:pt x="264740" y="230541"/>
                  <a:pt x="264740" y="245100"/>
                </a:cubicBezTo>
                <a:cubicBezTo>
                  <a:pt x="264740" y="259660"/>
                  <a:pt x="252937" y="271463"/>
                  <a:pt x="238377" y="271463"/>
                </a:cubicBezTo>
                <a:cubicBezTo>
                  <a:pt x="223818" y="271463"/>
                  <a:pt x="212014" y="259660"/>
                  <a:pt x="212014" y="245100"/>
                </a:cubicBezTo>
                <a:cubicBezTo>
                  <a:pt x="212014" y="230541"/>
                  <a:pt x="223818" y="218737"/>
                  <a:pt x="238377" y="218737"/>
                </a:cubicBezTo>
                <a:close/>
                <a:moveTo>
                  <a:pt x="132370" y="218737"/>
                </a:moveTo>
                <a:cubicBezTo>
                  <a:pt x="146930" y="218737"/>
                  <a:pt x="158733" y="230541"/>
                  <a:pt x="158733" y="245100"/>
                </a:cubicBezTo>
                <a:cubicBezTo>
                  <a:pt x="158733" y="259660"/>
                  <a:pt x="146930" y="271463"/>
                  <a:pt x="132370" y="271463"/>
                </a:cubicBezTo>
                <a:cubicBezTo>
                  <a:pt x="117811" y="271463"/>
                  <a:pt x="106007" y="259660"/>
                  <a:pt x="106007" y="245100"/>
                </a:cubicBezTo>
                <a:cubicBezTo>
                  <a:pt x="106007" y="230541"/>
                  <a:pt x="117811" y="218737"/>
                  <a:pt x="132370" y="218737"/>
                </a:cubicBezTo>
                <a:close/>
                <a:moveTo>
                  <a:pt x="26363" y="218737"/>
                </a:moveTo>
                <a:cubicBezTo>
                  <a:pt x="40922" y="218737"/>
                  <a:pt x="52726" y="230541"/>
                  <a:pt x="52726" y="245100"/>
                </a:cubicBezTo>
                <a:cubicBezTo>
                  <a:pt x="52726" y="259660"/>
                  <a:pt x="40922" y="271463"/>
                  <a:pt x="26363" y="271463"/>
                </a:cubicBezTo>
                <a:cubicBezTo>
                  <a:pt x="11803" y="271463"/>
                  <a:pt x="0" y="259660"/>
                  <a:pt x="0" y="245100"/>
                </a:cubicBezTo>
                <a:cubicBezTo>
                  <a:pt x="0" y="230541"/>
                  <a:pt x="11803" y="218737"/>
                  <a:pt x="26363" y="218737"/>
                </a:cubicBezTo>
                <a:close/>
                <a:moveTo>
                  <a:pt x="560480" y="109369"/>
                </a:moveTo>
                <a:cubicBezTo>
                  <a:pt x="575040" y="109369"/>
                  <a:pt x="586843" y="121172"/>
                  <a:pt x="586843" y="135732"/>
                </a:cubicBezTo>
                <a:cubicBezTo>
                  <a:pt x="586843" y="150291"/>
                  <a:pt x="575040" y="162094"/>
                  <a:pt x="560480" y="162094"/>
                </a:cubicBezTo>
                <a:cubicBezTo>
                  <a:pt x="545921" y="162094"/>
                  <a:pt x="534118" y="150291"/>
                  <a:pt x="534118" y="135732"/>
                </a:cubicBezTo>
                <a:cubicBezTo>
                  <a:pt x="534118" y="121172"/>
                  <a:pt x="545921" y="109369"/>
                  <a:pt x="560480" y="109369"/>
                </a:cubicBezTo>
                <a:close/>
                <a:moveTo>
                  <a:pt x="454473" y="109369"/>
                </a:moveTo>
                <a:cubicBezTo>
                  <a:pt x="469033" y="109369"/>
                  <a:pt x="480836" y="121172"/>
                  <a:pt x="480836" y="135732"/>
                </a:cubicBezTo>
                <a:cubicBezTo>
                  <a:pt x="480836" y="150291"/>
                  <a:pt x="469033" y="162094"/>
                  <a:pt x="454473" y="162094"/>
                </a:cubicBezTo>
                <a:cubicBezTo>
                  <a:pt x="439914" y="162094"/>
                  <a:pt x="428110" y="150291"/>
                  <a:pt x="428110" y="135732"/>
                </a:cubicBezTo>
                <a:cubicBezTo>
                  <a:pt x="428110" y="121172"/>
                  <a:pt x="439914" y="109369"/>
                  <a:pt x="454473" y="109369"/>
                </a:cubicBezTo>
                <a:close/>
                <a:moveTo>
                  <a:pt x="348466" y="109369"/>
                </a:moveTo>
                <a:cubicBezTo>
                  <a:pt x="363025" y="109369"/>
                  <a:pt x="374829" y="121172"/>
                  <a:pt x="374829" y="135732"/>
                </a:cubicBezTo>
                <a:cubicBezTo>
                  <a:pt x="374829" y="150291"/>
                  <a:pt x="363025" y="162094"/>
                  <a:pt x="348466" y="162094"/>
                </a:cubicBezTo>
                <a:cubicBezTo>
                  <a:pt x="333906" y="162094"/>
                  <a:pt x="322103" y="150291"/>
                  <a:pt x="322103" y="135732"/>
                </a:cubicBezTo>
                <a:cubicBezTo>
                  <a:pt x="322103" y="121172"/>
                  <a:pt x="333906" y="109369"/>
                  <a:pt x="348466" y="109369"/>
                </a:cubicBezTo>
                <a:close/>
                <a:moveTo>
                  <a:pt x="238377" y="109369"/>
                </a:moveTo>
                <a:cubicBezTo>
                  <a:pt x="252937" y="109369"/>
                  <a:pt x="264740" y="121172"/>
                  <a:pt x="264740" y="135732"/>
                </a:cubicBezTo>
                <a:cubicBezTo>
                  <a:pt x="264740" y="150291"/>
                  <a:pt x="252937" y="162094"/>
                  <a:pt x="238377" y="162094"/>
                </a:cubicBezTo>
                <a:cubicBezTo>
                  <a:pt x="223818" y="162094"/>
                  <a:pt x="212014" y="150291"/>
                  <a:pt x="212014" y="135732"/>
                </a:cubicBezTo>
                <a:cubicBezTo>
                  <a:pt x="212014" y="121172"/>
                  <a:pt x="223818" y="109369"/>
                  <a:pt x="238377" y="109369"/>
                </a:cubicBezTo>
                <a:close/>
                <a:moveTo>
                  <a:pt x="132370" y="109369"/>
                </a:moveTo>
                <a:cubicBezTo>
                  <a:pt x="146930" y="109369"/>
                  <a:pt x="158733" y="121172"/>
                  <a:pt x="158733" y="135732"/>
                </a:cubicBezTo>
                <a:cubicBezTo>
                  <a:pt x="158733" y="150291"/>
                  <a:pt x="146930" y="162094"/>
                  <a:pt x="132370" y="162094"/>
                </a:cubicBezTo>
                <a:cubicBezTo>
                  <a:pt x="117811" y="162094"/>
                  <a:pt x="106007" y="150291"/>
                  <a:pt x="106007" y="135732"/>
                </a:cubicBezTo>
                <a:cubicBezTo>
                  <a:pt x="106007" y="121172"/>
                  <a:pt x="117811" y="109369"/>
                  <a:pt x="132370" y="109369"/>
                </a:cubicBezTo>
                <a:close/>
                <a:moveTo>
                  <a:pt x="26363" y="109369"/>
                </a:moveTo>
                <a:cubicBezTo>
                  <a:pt x="40922" y="109369"/>
                  <a:pt x="52726" y="121172"/>
                  <a:pt x="52726" y="135732"/>
                </a:cubicBezTo>
                <a:cubicBezTo>
                  <a:pt x="52726" y="150291"/>
                  <a:pt x="40922" y="162094"/>
                  <a:pt x="26363" y="162094"/>
                </a:cubicBezTo>
                <a:cubicBezTo>
                  <a:pt x="11803" y="162094"/>
                  <a:pt x="0" y="150291"/>
                  <a:pt x="0" y="135732"/>
                </a:cubicBezTo>
                <a:cubicBezTo>
                  <a:pt x="0" y="121172"/>
                  <a:pt x="11803" y="109369"/>
                  <a:pt x="26363" y="109369"/>
                </a:cubicBezTo>
                <a:close/>
                <a:moveTo>
                  <a:pt x="560480" y="0"/>
                </a:moveTo>
                <a:cubicBezTo>
                  <a:pt x="575040" y="0"/>
                  <a:pt x="586843" y="11803"/>
                  <a:pt x="586843" y="26363"/>
                </a:cubicBezTo>
                <a:cubicBezTo>
                  <a:pt x="586843" y="40922"/>
                  <a:pt x="575040" y="52726"/>
                  <a:pt x="560480" y="52726"/>
                </a:cubicBezTo>
                <a:cubicBezTo>
                  <a:pt x="545921" y="52726"/>
                  <a:pt x="534118" y="40922"/>
                  <a:pt x="534118" y="26363"/>
                </a:cubicBezTo>
                <a:cubicBezTo>
                  <a:pt x="534118" y="11803"/>
                  <a:pt x="545921" y="0"/>
                  <a:pt x="560480" y="0"/>
                </a:cubicBezTo>
                <a:close/>
                <a:moveTo>
                  <a:pt x="454473" y="0"/>
                </a:moveTo>
                <a:cubicBezTo>
                  <a:pt x="469033" y="0"/>
                  <a:pt x="480836" y="11803"/>
                  <a:pt x="480836" y="26363"/>
                </a:cubicBezTo>
                <a:cubicBezTo>
                  <a:pt x="480836" y="40922"/>
                  <a:pt x="469033" y="52726"/>
                  <a:pt x="454473" y="52726"/>
                </a:cubicBezTo>
                <a:cubicBezTo>
                  <a:pt x="439914" y="52726"/>
                  <a:pt x="428110" y="40922"/>
                  <a:pt x="428110" y="26363"/>
                </a:cubicBezTo>
                <a:cubicBezTo>
                  <a:pt x="428110" y="11803"/>
                  <a:pt x="439914" y="0"/>
                  <a:pt x="454473" y="0"/>
                </a:cubicBezTo>
                <a:close/>
                <a:moveTo>
                  <a:pt x="348466" y="0"/>
                </a:moveTo>
                <a:cubicBezTo>
                  <a:pt x="363025" y="0"/>
                  <a:pt x="374829" y="11803"/>
                  <a:pt x="374829" y="26363"/>
                </a:cubicBezTo>
                <a:cubicBezTo>
                  <a:pt x="374829" y="40922"/>
                  <a:pt x="363025" y="52726"/>
                  <a:pt x="348466" y="52726"/>
                </a:cubicBezTo>
                <a:cubicBezTo>
                  <a:pt x="333906" y="52726"/>
                  <a:pt x="322103" y="40922"/>
                  <a:pt x="322103" y="26363"/>
                </a:cubicBezTo>
                <a:cubicBezTo>
                  <a:pt x="322103" y="11803"/>
                  <a:pt x="333906" y="0"/>
                  <a:pt x="348466" y="0"/>
                </a:cubicBezTo>
                <a:close/>
                <a:moveTo>
                  <a:pt x="238377" y="0"/>
                </a:moveTo>
                <a:cubicBezTo>
                  <a:pt x="252937" y="0"/>
                  <a:pt x="264740" y="11803"/>
                  <a:pt x="264740" y="26363"/>
                </a:cubicBezTo>
                <a:cubicBezTo>
                  <a:pt x="264740" y="40922"/>
                  <a:pt x="252937" y="52726"/>
                  <a:pt x="238377" y="52726"/>
                </a:cubicBezTo>
                <a:cubicBezTo>
                  <a:pt x="223818" y="52726"/>
                  <a:pt x="212014" y="40922"/>
                  <a:pt x="212014" y="26363"/>
                </a:cubicBezTo>
                <a:cubicBezTo>
                  <a:pt x="212014" y="11803"/>
                  <a:pt x="223818" y="0"/>
                  <a:pt x="238377" y="0"/>
                </a:cubicBezTo>
                <a:close/>
                <a:moveTo>
                  <a:pt x="132370" y="0"/>
                </a:moveTo>
                <a:cubicBezTo>
                  <a:pt x="146930" y="0"/>
                  <a:pt x="158733" y="11803"/>
                  <a:pt x="158733" y="26363"/>
                </a:cubicBezTo>
                <a:cubicBezTo>
                  <a:pt x="158733" y="40922"/>
                  <a:pt x="146930" y="52726"/>
                  <a:pt x="132370" y="52726"/>
                </a:cubicBezTo>
                <a:cubicBezTo>
                  <a:pt x="117811" y="52726"/>
                  <a:pt x="106007" y="40922"/>
                  <a:pt x="106007" y="26363"/>
                </a:cubicBezTo>
                <a:cubicBezTo>
                  <a:pt x="106007" y="11803"/>
                  <a:pt x="117811" y="0"/>
                  <a:pt x="132370" y="0"/>
                </a:cubicBezTo>
                <a:close/>
                <a:moveTo>
                  <a:pt x="26363" y="0"/>
                </a:moveTo>
                <a:cubicBezTo>
                  <a:pt x="40922" y="0"/>
                  <a:pt x="52726" y="11803"/>
                  <a:pt x="52726" y="26363"/>
                </a:cubicBezTo>
                <a:cubicBezTo>
                  <a:pt x="52726" y="40922"/>
                  <a:pt x="40922" y="52726"/>
                  <a:pt x="26363" y="52726"/>
                </a:cubicBezTo>
                <a:cubicBezTo>
                  <a:pt x="11803" y="52726"/>
                  <a:pt x="0" y="40922"/>
                  <a:pt x="0" y="26363"/>
                </a:cubicBezTo>
                <a:cubicBezTo>
                  <a:pt x="0" y="11803"/>
                  <a:pt x="11803" y="0"/>
                  <a:pt x="263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 userDrawn="1">
            <p:custDataLst>
              <p:tags r:id="rId5"/>
            </p:custDataLst>
          </p:nvPr>
        </p:nvSpPr>
        <p:spPr>
          <a:xfrm>
            <a:off x="638176" y="2108199"/>
            <a:ext cx="10915650" cy="4111625"/>
          </a:xfrm>
          <a:custGeom>
            <a:avLst/>
            <a:gdLst>
              <a:gd name="connsiteX0" fmla="*/ 247502 w 10915650"/>
              <a:gd name="connsiteY0" fmla="*/ 0 h 3800702"/>
              <a:gd name="connsiteX1" fmla="*/ 10668148 w 10915650"/>
              <a:gd name="connsiteY1" fmla="*/ 0 h 3800702"/>
              <a:gd name="connsiteX2" fmla="*/ 10915650 w 10915650"/>
              <a:gd name="connsiteY2" fmla="*/ 247502 h 3800702"/>
              <a:gd name="connsiteX3" fmla="*/ 10915650 w 10915650"/>
              <a:gd name="connsiteY3" fmla="*/ 1329375 h 3800702"/>
              <a:gd name="connsiteX4" fmla="*/ 10915650 w 10915650"/>
              <a:gd name="connsiteY4" fmla="*/ 3553200 h 3800702"/>
              <a:gd name="connsiteX5" fmla="*/ 10668148 w 10915650"/>
              <a:gd name="connsiteY5" fmla="*/ 3800702 h 3800702"/>
              <a:gd name="connsiteX6" fmla="*/ 247502 w 10915650"/>
              <a:gd name="connsiteY6" fmla="*/ 3800702 h 3800702"/>
              <a:gd name="connsiteX7" fmla="*/ 0 w 10915650"/>
              <a:gd name="connsiteY7" fmla="*/ 3553200 h 3800702"/>
              <a:gd name="connsiteX8" fmla="*/ 0 w 10915650"/>
              <a:gd name="connsiteY8" fmla="*/ 1329375 h 3800702"/>
              <a:gd name="connsiteX9" fmla="*/ 0 w 10915650"/>
              <a:gd name="connsiteY9" fmla="*/ 247502 h 3800702"/>
              <a:gd name="connsiteX10" fmla="*/ 247502 w 10915650"/>
              <a:gd name="connsiteY10" fmla="*/ 0 h 3800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915650" h="3800702">
                <a:moveTo>
                  <a:pt x="247502" y="0"/>
                </a:moveTo>
                <a:lnTo>
                  <a:pt x="10668148" y="0"/>
                </a:lnTo>
                <a:cubicBezTo>
                  <a:pt x="10804840" y="0"/>
                  <a:pt x="10915650" y="110810"/>
                  <a:pt x="10915650" y="247502"/>
                </a:cubicBezTo>
                <a:lnTo>
                  <a:pt x="10915650" y="1329375"/>
                </a:lnTo>
                <a:lnTo>
                  <a:pt x="10915650" y="3553200"/>
                </a:lnTo>
                <a:cubicBezTo>
                  <a:pt x="10915650" y="3689892"/>
                  <a:pt x="10804840" y="3800702"/>
                  <a:pt x="10668148" y="3800702"/>
                </a:cubicBezTo>
                <a:lnTo>
                  <a:pt x="247502" y="3800702"/>
                </a:lnTo>
                <a:cubicBezTo>
                  <a:pt x="110810" y="3800702"/>
                  <a:pt x="0" y="3689892"/>
                  <a:pt x="0" y="3553200"/>
                </a:cubicBezTo>
                <a:lnTo>
                  <a:pt x="0" y="1329375"/>
                </a:lnTo>
                <a:lnTo>
                  <a:pt x="0" y="247502"/>
                </a:lnTo>
                <a:cubicBezTo>
                  <a:pt x="0" y="110810"/>
                  <a:pt x="110810" y="0"/>
                  <a:pt x="24750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0" dist="203200" dir="2700000" algn="tl" rotWithShape="0">
              <a:schemeClr val="accent1">
                <a:alpha val="8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8153400" y="611606"/>
            <a:ext cx="2880000" cy="1081088"/>
          </a:xfrm>
        </p:spPr>
        <p:txBody>
          <a:bodyPr wrap="square" anchor="b">
            <a:normAutofit/>
          </a:bodyPr>
          <a:lstStyle>
            <a:lvl1pPr algn="r">
              <a:defRPr sz="600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: 单圆角 8"/>
          <p:cNvSpPr/>
          <p:nvPr userDrawn="1">
            <p:custDataLst>
              <p:tags r:id="rId3"/>
            </p:custDataLst>
          </p:nvPr>
        </p:nvSpPr>
        <p:spPr>
          <a:xfrm flipH="1">
            <a:off x="159660" y="159659"/>
            <a:ext cx="12032340" cy="6698341"/>
          </a:xfrm>
          <a:prstGeom prst="round1Rect">
            <a:avLst>
              <a:gd name="adj" fmla="val 28079"/>
            </a:avLst>
          </a:prstGeom>
          <a:gradFill flip="none" rotWithShape="1">
            <a:gsLst>
              <a:gs pos="0">
                <a:schemeClr val="bg2">
                  <a:lumMod val="90000"/>
                </a:schemeClr>
              </a:gs>
              <a:gs pos="58000">
                <a:schemeClr val="bg2"/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/>
          <a:srcRect/>
          <a:stretch>
            <a:fillRect/>
          </a:stretch>
        </p:blipFill>
        <p:spPr>
          <a:xfrm>
            <a:off x="6980055" y="159658"/>
            <a:ext cx="5211944" cy="6698341"/>
          </a:xfrm>
          <a:prstGeom prst="rect">
            <a:avLst/>
          </a:prstGeom>
        </p:spPr>
      </p:pic>
      <p:cxnSp>
        <p:nvCxnSpPr>
          <p:cNvPr id="11" name="直接连接符 10"/>
          <p:cNvCxnSpPr/>
          <p:nvPr userDrawn="1">
            <p:custDataLst>
              <p:tags r:id="rId6"/>
            </p:custDataLst>
          </p:nvPr>
        </p:nvCxnSpPr>
        <p:spPr>
          <a:xfrm>
            <a:off x="1488440" y="6020186"/>
            <a:ext cx="5211945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 userDrawn="1">
            <p:custDataLst>
              <p:tags r:id="rId7"/>
            </p:custDataLst>
          </p:nvPr>
        </p:nvCxnSpPr>
        <p:spPr>
          <a:xfrm>
            <a:off x="1488440" y="6020186"/>
            <a:ext cx="556260" cy="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1503540" y="3441797"/>
            <a:ext cx="6014085" cy="2197100"/>
          </a:xfrm>
        </p:spPr>
        <p:txBody>
          <a:bodyPr wrap="square" anchor="t" anchorCtr="0">
            <a:normAutofit/>
          </a:bodyPr>
          <a:lstStyle>
            <a:lvl1pPr algn="l">
              <a:defRPr sz="5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9"/>
            </p:custDataLst>
          </p:nvPr>
        </p:nvSpPr>
        <p:spPr>
          <a:xfrm>
            <a:off x="1501140" y="1549692"/>
            <a:ext cx="6014085" cy="1731721"/>
          </a:xfrm>
        </p:spPr>
        <p:txBody>
          <a:bodyPr wrap="none" anchor="b" anchorCtr="0">
            <a:normAutofit/>
          </a:bodyPr>
          <a:lstStyle>
            <a:lvl1pPr marL="0" indent="0" algn="l">
              <a:buNone/>
              <a:defRPr sz="7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: 单圆角 7"/>
          <p:cNvSpPr/>
          <p:nvPr userDrawn="1">
            <p:custDataLst>
              <p:tags r:id="rId3"/>
            </p:custDataLst>
          </p:nvPr>
        </p:nvSpPr>
        <p:spPr>
          <a:xfrm flipH="1">
            <a:off x="8380834" y="0"/>
            <a:ext cx="3811166" cy="6857997"/>
          </a:xfrm>
          <a:prstGeom prst="round1Rect">
            <a:avLst>
              <a:gd name="adj" fmla="val 50000"/>
            </a:avLst>
          </a:prstGeom>
          <a:gradFill>
            <a:gsLst>
              <a:gs pos="13000">
                <a:schemeClr val="bg2">
                  <a:lumMod val="90000"/>
                </a:schemeClr>
              </a:gs>
              <a:gs pos="100000">
                <a:schemeClr val="bg2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4"/>
            </p:custDataLst>
          </p:nvPr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000" contrast="5000"/>
                    </a14:imgEffect>
                    <a14:imgEffect>
                      <a14:saturation sat="180000"/>
                    </a14:imgEffect>
                  </a14:imgLayer>
                </a14:imgProps>
              </a:ext>
            </a:extLst>
          </a:blip>
          <a:srcRect l="16626" t="17896" r="33947"/>
          <a:stretch>
            <a:fillRect/>
          </a:stretch>
        </p:blipFill>
        <p:spPr>
          <a:xfrm>
            <a:off x="6603839" y="828751"/>
            <a:ext cx="5446035" cy="6029249"/>
          </a:xfrm>
          <a:prstGeom prst="rect">
            <a:avLst/>
          </a:prstGeom>
        </p:spPr>
      </p:pic>
      <p:cxnSp>
        <p:nvCxnSpPr>
          <p:cNvPr id="15" name="直接连接符 14"/>
          <p:cNvCxnSpPr/>
          <p:nvPr userDrawn="1">
            <p:custDataLst>
              <p:tags r:id="rId7"/>
            </p:custDataLst>
          </p:nvPr>
        </p:nvCxnSpPr>
        <p:spPr>
          <a:xfrm>
            <a:off x="1059662" y="6020186"/>
            <a:ext cx="5211945" cy="0"/>
          </a:xfrm>
          <a:prstGeom prst="line">
            <a:avLst/>
          </a:prstGeom>
          <a:ln w="15875"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 userDrawn="1">
            <p:custDataLst>
              <p:tags r:id="rId8"/>
            </p:custDataLst>
          </p:nvPr>
        </p:nvCxnSpPr>
        <p:spPr>
          <a:xfrm>
            <a:off x="1059662" y="6020186"/>
            <a:ext cx="556260" cy="0"/>
          </a:xfrm>
          <a:prstGeom prst="line">
            <a:avLst/>
          </a:prstGeom>
          <a:ln w="2540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: 形状 16"/>
          <p:cNvSpPr/>
          <p:nvPr userDrawn="1">
            <p:custDataLst>
              <p:tags r:id="rId9"/>
            </p:custDataLst>
          </p:nvPr>
        </p:nvSpPr>
        <p:spPr>
          <a:xfrm>
            <a:off x="11186794" y="836613"/>
            <a:ext cx="364284" cy="168511"/>
          </a:xfrm>
          <a:custGeom>
            <a:avLst/>
            <a:gdLst>
              <a:gd name="connsiteX0" fmla="*/ 560480 w 586843"/>
              <a:gd name="connsiteY0" fmla="*/ 218737 h 271463"/>
              <a:gd name="connsiteX1" fmla="*/ 586843 w 586843"/>
              <a:gd name="connsiteY1" fmla="*/ 245100 h 271463"/>
              <a:gd name="connsiteX2" fmla="*/ 560480 w 586843"/>
              <a:gd name="connsiteY2" fmla="*/ 271463 h 271463"/>
              <a:gd name="connsiteX3" fmla="*/ 534118 w 586843"/>
              <a:gd name="connsiteY3" fmla="*/ 245100 h 271463"/>
              <a:gd name="connsiteX4" fmla="*/ 560480 w 586843"/>
              <a:gd name="connsiteY4" fmla="*/ 218737 h 271463"/>
              <a:gd name="connsiteX5" fmla="*/ 454473 w 586843"/>
              <a:gd name="connsiteY5" fmla="*/ 218737 h 271463"/>
              <a:gd name="connsiteX6" fmla="*/ 480836 w 586843"/>
              <a:gd name="connsiteY6" fmla="*/ 245100 h 271463"/>
              <a:gd name="connsiteX7" fmla="*/ 454473 w 586843"/>
              <a:gd name="connsiteY7" fmla="*/ 271463 h 271463"/>
              <a:gd name="connsiteX8" fmla="*/ 428110 w 586843"/>
              <a:gd name="connsiteY8" fmla="*/ 245100 h 271463"/>
              <a:gd name="connsiteX9" fmla="*/ 454473 w 586843"/>
              <a:gd name="connsiteY9" fmla="*/ 218737 h 271463"/>
              <a:gd name="connsiteX10" fmla="*/ 348466 w 586843"/>
              <a:gd name="connsiteY10" fmla="*/ 218737 h 271463"/>
              <a:gd name="connsiteX11" fmla="*/ 374829 w 586843"/>
              <a:gd name="connsiteY11" fmla="*/ 245100 h 271463"/>
              <a:gd name="connsiteX12" fmla="*/ 348466 w 586843"/>
              <a:gd name="connsiteY12" fmla="*/ 271463 h 271463"/>
              <a:gd name="connsiteX13" fmla="*/ 322103 w 586843"/>
              <a:gd name="connsiteY13" fmla="*/ 245100 h 271463"/>
              <a:gd name="connsiteX14" fmla="*/ 348466 w 586843"/>
              <a:gd name="connsiteY14" fmla="*/ 218737 h 271463"/>
              <a:gd name="connsiteX15" fmla="*/ 238377 w 586843"/>
              <a:gd name="connsiteY15" fmla="*/ 218737 h 271463"/>
              <a:gd name="connsiteX16" fmla="*/ 264740 w 586843"/>
              <a:gd name="connsiteY16" fmla="*/ 245100 h 271463"/>
              <a:gd name="connsiteX17" fmla="*/ 238377 w 586843"/>
              <a:gd name="connsiteY17" fmla="*/ 271463 h 271463"/>
              <a:gd name="connsiteX18" fmla="*/ 212014 w 586843"/>
              <a:gd name="connsiteY18" fmla="*/ 245100 h 271463"/>
              <a:gd name="connsiteX19" fmla="*/ 238377 w 586843"/>
              <a:gd name="connsiteY19" fmla="*/ 218737 h 271463"/>
              <a:gd name="connsiteX20" fmla="*/ 132370 w 586843"/>
              <a:gd name="connsiteY20" fmla="*/ 218737 h 271463"/>
              <a:gd name="connsiteX21" fmla="*/ 158733 w 586843"/>
              <a:gd name="connsiteY21" fmla="*/ 245100 h 271463"/>
              <a:gd name="connsiteX22" fmla="*/ 132370 w 586843"/>
              <a:gd name="connsiteY22" fmla="*/ 271463 h 271463"/>
              <a:gd name="connsiteX23" fmla="*/ 106007 w 586843"/>
              <a:gd name="connsiteY23" fmla="*/ 245100 h 271463"/>
              <a:gd name="connsiteX24" fmla="*/ 132370 w 586843"/>
              <a:gd name="connsiteY24" fmla="*/ 218737 h 271463"/>
              <a:gd name="connsiteX25" fmla="*/ 26363 w 586843"/>
              <a:gd name="connsiteY25" fmla="*/ 218737 h 271463"/>
              <a:gd name="connsiteX26" fmla="*/ 52726 w 586843"/>
              <a:gd name="connsiteY26" fmla="*/ 245100 h 271463"/>
              <a:gd name="connsiteX27" fmla="*/ 26363 w 586843"/>
              <a:gd name="connsiteY27" fmla="*/ 271463 h 271463"/>
              <a:gd name="connsiteX28" fmla="*/ 0 w 586843"/>
              <a:gd name="connsiteY28" fmla="*/ 245100 h 271463"/>
              <a:gd name="connsiteX29" fmla="*/ 26363 w 586843"/>
              <a:gd name="connsiteY29" fmla="*/ 218737 h 271463"/>
              <a:gd name="connsiteX30" fmla="*/ 560480 w 586843"/>
              <a:gd name="connsiteY30" fmla="*/ 109369 h 271463"/>
              <a:gd name="connsiteX31" fmla="*/ 586843 w 586843"/>
              <a:gd name="connsiteY31" fmla="*/ 135732 h 271463"/>
              <a:gd name="connsiteX32" fmla="*/ 560480 w 586843"/>
              <a:gd name="connsiteY32" fmla="*/ 162094 h 271463"/>
              <a:gd name="connsiteX33" fmla="*/ 534118 w 586843"/>
              <a:gd name="connsiteY33" fmla="*/ 135732 h 271463"/>
              <a:gd name="connsiteX34" fmla="*/ 560480 w 586843"/>
              <a:gd name="connsiteY34" fmla="*/ 109369 h 271463"/>
              <a:gd name="connsiteX35" fmla="*/ 454473 w 586843"/>
              <a:gd name="connsiteY35" fmla="*/ 109369 h 271463"/>
              <a:gd name="connsiteX36" fmla="*/ 480836 w 586843"/>
              <a:gd name="connsiteY36" fmla="*/ 135732 h 271463"/>
              <a:gd name="connsiteX37" fmla="*/ 454473 w 586843"/>
              <a:gd name="connsiteY37" fmla="*/ 162094 h 271463"/>
              <a:gd name="connsiteX38" fmla="*/ 428110 w 586843"/>
              <a:gd name="connsiteY38" fmla="*/ 135732 h 271463"/>
              <a:gd name="connsiteX39" fmla="*/ 454473 w 586843"/>
              <a:gd name="connsiteY39" fmla="*/ 109369 h 271463"/>
              <a:gd name="connsiteX40" fmla="*/ 348466 w 586843"/>
              <a:gd name="connsiteY40" fmla="*/ 109369 h 271463"/>
              <a:gd name="connsiteX41" fmla="*/ 374829 w 586843"/>
              <a:gd name="connsiteY41" fmla="*/ 135732 h 271463"/>
              <a:gd name="connsiteX42" fmla="*/ 348466 w 586843"/>
              <a:gd name="connsiteY42" fmla="*/ 162094 h 271463"/>
              <a:gd name="connsiteX43" fmla="*/ 322103 w 586843"/>
              <a:gd name="connsiteY43" fmla="*/ 135732 h 271463"/>
              <a:gd name="connsiteX44" fmla="*/ 348466 w 586843"/>
              <a:gd name="connsiteY44" fmla="*/ 109369 h 271463"/>
              <a:gd name="connsiteX45" fmla="*/ 238377 w 586843"/>
              <a:gd name="connsiteY45" fmla="*/ 109369 h 271463"/>
              <a:gd name="connsiteX46" fmla="*/ 264740 w 586843"/>
              <a:gd name="connsiteY46" fmla="*/ 135732 h 271463"/>
              <a:gd name="connsiteX47" fmla="*/ 238377 w 586843"/>
              <a:gd name="connsiteY47" fmla="*/ 162094 h 271463"/>
              <a:gd name="connsiteX48" fmla="*/ 212014 w 586843"/>
              <a:gd name="connsiteY48" fmla="*/ 135732 h 271463"/>
              <a:gd name="connsiteX49" fmla="*/ 238377 w 586843"/>
              <a:gd name="connsiteY49" fmla="*/ 109369 h 271463"/>
              <a:gd name="connsiteX50" fmla="*/ 132370 w 586843"/>
              <a:gd name="connsiteY50" fmla="*/ 109369 h 271463"/>
              <a:gd name="connsiteX51" fmla="*/ 158733 w 586843"/>
              <a:gd name="connsiteY51" fmla="*/ 135732 h 271463"/>
              <a:gd name="connsiteX52" fmla="*/ 132370 w 586843"/>
              <a:gd name="connsiteY52" fmla="*/ 162094 h 271463"/>
              <a:gd name="connsiteX53" fmla="*/ 106007 w 586843"/>
              <a:gd name="connsiteY53" fmla="*/ 135732 h 271463"/>
              <a:gd name="connsiteX54" fmla="*/ 132370 w 586843"/>
              <a:gd name="connsiteY54" fmla="*/ 109369 h 271463"/>
              <a:gd name="connsiteX55" fmla="*/ 26363 w 586843"/>
              <a:gd name="connsiteY55" fmla="*/ 109369 h 271463"/>
              <a:gd name="connsiteX56" fmla="*/ 52726 w 586843"/>
              <a:gd name="connsiteY56" fmla="*/ 135732 h 271463"/>
              <a:gd name="connsiteX57" fmla="*/ 26363 w 586843"/>
              <a:gd name="connsiteY57" fmla="*/ 162094 h 271463"/>
              <a:gd name="connsiteX58" fmla="*/ 0 w 586843"/>
              <a:gd name="connsiteY58" fmla="*/ 135732 h 271463"/>
              <a:gd name="connsiteX59" fmla="*/ 26363 w 586843"/>
              <a:gd name="connsiteY59" fmla="*/ 109369 h 271463"/>
              <a:gd name="connsiteX60" fmla="*/ 560480 w 586843"/>
              <a:gd name="connsiteY60" fmla="*/ 0 h 271463"/>
              <a:gd name="connsiteX61" fmla="*/ 586843 w 586843"/>
              <a:gd name="connsiteY61" fmla="*/ 26363 h 271463"/>
              <a:gd name="connsiteX62" fmla="*/ 560480 w 586843"/>
              <a:gd name="connsiteY62" fmla="*/ 52726 h 271463"/>
              <a:gd name="connsiteX63" fmla="*/ 534118 w 586843"/>
              <a:gd name="connsiteY63" fmla="*/ 26363 h 271463"/>
              <a:gd name="connsiteX64" fmla="*/ 560480 w 586843"/>
              <a:gd name="connsiteY64" fmla="*/ 0 h 271463"/>
              <a:gd name="connsiteX65" fmla="*/ 454473 w 586843"/>
              <a:gd name="connsiteY65" fmla="*/ 0 h 271463"/>
              <a:gd name="connsiteX66" fmla="*/ 480836 w 586843"/>
              <a:gd name="connsiteY66" fmla="*/ 26363 h 271463"/>
              <a:gd name="connsiteX67" fmla="*/ 454473 w 586843"/>
              <a:gd name="connsiteY67" fmla="*/ 52726 h 271463"/>
              <a:gd name="connsiteX68" fmla="*/ 428110 w 586843"/>
              <a:gd name="connsiteY68" fmla="*/ 26363 h 271463"/>
              <a:gd name="connsiteX69" fmla="*/ 454473 w 586843"/>
              <a:gd name="connsiteY69" fmla="*/ 0 h 271463"/>
              <a:gd name="connsiteX70" fmla="*/ 348466 w 586843"/>
              <a:gd name="connsiteY70" fmla="*/ 0 h 271463"/>
              <a:gd name="connsiteX71" fmla="*/ 374829 w 586843"/>
              <a:gd name="connsiteY71" fmla="*/ 26363 h 271463"/>
              <a:gd name="connsiteX72" fmla="*/ 348466 w 586843"/>
              <a:gd name="connsiteY72" fmla="*/ 52726 h 271463"/>
              <a:gd name="connsiteX73" fmla="*/ 322103 w 586843"/>
              <a:gd name="connsiteY73" fmla="*/ 26363 h 271463"/>
              <a:gd name="connsiteX74" fmla="*/ 348466 w 586843"/>
              <a:gd name="connsiteY74" fmla="*/ 0 h 271463"/>
              <a:gd name="connsiteX75" fmla="*/ 238377 w 586843"/>
              <a:gd name="connsiteY75" fmla="*/ 0 h 271463"/>
              <a:gd name="connsiteX76" fmla="*/ 264740 w 586843"/>
              <a:gd name="connsiteY76" fmla="*/ 26363 h 271463"/>
              <a:gd name="connsiteX77" fmla="*/ 238377 w 586843"/>
              <a:gd name="connsiteY77" fmla="*/ 52726 h 271463"/>
              <a:gd name="connsiteX78" fmla="*/ 212014 w 586843"/>
              <a:gd name="connsiteY78" fmla="*/ 26363 h 271463"/>
              <a:gd name="connsiteX79" fmla="*/ 238377 w 586843"/>
              <a:gd name="connsiteY79" fmla="*/ 0 h 271463"/>
              <a:gd name="connsiteX80" fmla="*/ 132370 w 586843"/>
              <a:gd name="connsiteY80" fmla="*/ 0 h 271463"/>
              <a:gd name="connsiteX81" fmla="*/ 158733 w 586843"/>
              <a:gd name="connsiteY81" fmla="*/ 26363 h 271463"/>
              <a:gd name="connsiteX82" fmla="*/ 132370 w 586843"/>
              <a:gd name="connsiteY82" fmla="*/ 52726 h 271463"/>
              <a:gd name="connsiteX83" fmla="*/ 106007 w 586843"/>
              <a:gd name="connsiteY83" fmla="*/ 26363 h 271463"/>
              <a:gd name="connsiteX84" fmla="*/ 132370 w 586843"/>
              <a:gd name="connsiteY84" fmla="*/ 0 h 271463"/>
              <a:gd name="connsiteX85" fmla="*/ 26363 w 586843"/>
              <a:gd name="connsiteY85" fmla="*/ 0 h 271463"/>
              <a:gd name="connsiteX86" fmla="*/ 52726 w 586843"/>
              <a:gd name="connsiteY86" fmla="*/ 26363 h 271463"/>
              <a:gd name="connsiteX87" fmla="*/ 26363 w 586843"/>
              <a:gd name="connsiteY87" fmla="*/ 52726 h 271463"/>
              <a:gd name="connsiteX88" fmla="*/ 0 w 586843"/>
              <a:gd name="connsiteY88" fmla="*/ 26363 h 271463"/>
              <a:gd name="connsiteX89" fmla="*/ 26363 w 586843"/>
              <a:gd name="connsiteY89" fmla="*/ 0 h 2714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86843" h="271463">
                <a:moveTo>
                  <a:pt x="560480" y="218737"/>
                </a:moveTo>
                <a:cubicBezTo>
                  <a:pt x="575040" y="218737"/>
                  <a:pt x="586843" y="230541"/>
                  <a:pt x="586843" y="245100"/>
                </a:cubicBezTo>
                <a:cubicBezTo>
                  <a:pt x="586843" y="259660"/>
                  <a:pt x="575040" y="271463"/>
                  <a:pt x="560480" y="271463"/>
                </a:cubicBezTo>
                <a:cubicBezTo>
                  <a:pt x="545921" y="271463"/>
                  <a:pt x="534118" y="259660"/>
                  <a:pt x="534118" y="245100"/>
                </a:cubicBezTo>
                <a:cubicBezTo>
                  <a:pt x="534118" y="230541"/>
                  <a:pt x="545921" y="218737"/>
                  <a:pt x="560480" y="218737"/>
                </a:cubicBezTo>
                <a:close/>
                <a:moveTo>
                  <a:pt x="454473" y="218737"/>
                </a:moveTo>
                <a:cubicBezTo>
                  <a:pt x="469033" y="218737"/>
                  <a:pt x="480836" y="230541"/>
                  <a:pt x="480836" y="245100"/>
                </a:cubicBezTo>
                <a:cubicBezTo>
                  <a:pt x="480836" y="259660"/>
                  <a:pt x="469033" y="271463"/>
                  <a:pt x="454473" y="271463"/>
                </a:cubicBezTo>
                <a:cubicBezTo>
                  <a:pt x="439914" y="271463"/>
                  <a:pt x="428110" y="259660"/>
                  <a:pt x="428110" y="245100"/>
                </a:cubicBezTo>
                <a:cubicBezTo>
                  <a:pt x="428110" y="230541"/>
                  <a:pt x="439914" y="218737"/>
                  <a:pt x="454473" y="218737"/>
                </a:cubicBezTo>
                <a:close/>
                <a:moveTo>
                  <a:pt x="348466" y="218737"/>
                </a:moveTo>
                <a:cubicBezTo>
                  <a:pt x="363025" y="218737"/>
                  <a:pt x="374829" y="230541"/>
                  <a:pt x="374829" y="245100"/>
                </a:cubicBezTo>
                <a:cubicBezTo>
                  <a:pt x="374829" y="259660"/>
                  <a:pt x="363025" y="271463"/>
                  <a:pt x="348466" y="271463"/>
                </a:cubicBezTo>
                <a:cubicBezTo>
                  <a:pt x="333906" y="271463"/>
                  <a:pt x="322103" y="259660"/>
                  <a:pt x="322103" y="245100"/>
                </a:cubicBezTo>
                <a:cubicBezTo>
                  <a:pt x="322103" y="230541"/>
                  <a:pt x="333906" y="218737"/>
                  <a:pt x="348466" y="218737"/>
                </a:cubicBezTo>
                <a:close/>
                <a:moveTo>
                  <a:pt x="238377" y="218737"/>
                </a:moveTo>
                <a:cubicBezTo>
                  <a:pt x="252937" y="218737"/>
                  <a:pt x="264740" y="230541"/>
                  <a:pt x="264740" y="245100"/>
                </a:cubicBezTo>
                <a:cubicBezTo>
                  <a:pt x="264740" y="259660"/>
                  <a:pt x="252937" y="271463"/>
                  <a:pt x="238377" y="271463"/>
                </a:cubicBezTo>
                <a:cubicBezTo>
                  <a:pt x="223818" y="271463"/>
                  <a:pt x="212014" y="259660"/>
                  <a:pt x="212014" y="245100"/>
                </a:cubicBezTo>
                <a:cubicBezTo>
                  <a:pt x="212014" y="230541"/>
                  <a:pt x="223818" y="218737"/>
                  <a:pt x="238377" y="218737"/>
                </a:cubicBezTo>
                <a:close/>
                <a:moveTo>
                  <a:pt x="132370" y="218737"/>
                </a:moveTo>
                <a:cubicBezTo>
                  <a:pt x="146930" y="218737"/>
                  <a:pt x="158733" y="230541"/>
                  <a:pt x="158733" y="245100"/>
                </a:cubicBezTo>
                <a:cubicBezTo>
                  <a:pt x="158733" y="259660"/>
                  <a:pt x="146930" y="271463"/>
                  <a:pt x="132370" y="271463"/>
                </a:cubicBezTo>
                <a:cubicBezTo>
                  <a:pt x="117811" y="271463"/>
                  <a:pt x="106007" y="259660"/>
                  <a:pt x="106007" y="245100"/>
                </a:cubicBezTo>
                <a:cubicBezTo>
                  <a:pt x="106007" y="230541"/>
                  <a:pt x="117811" y="218737"/>
                  <a:pt x="132370" y="218737"/>
                </a:cubicBezTo>
                <a:close/>
                <a:moveTo>
                  <a:pt x="26363" y="218737"/>
                </a:moveTo>
                <a:cubicBezTo>
                  <a:pt x="40922" y="218737"/>
                  <a:pt x="52726" y="230541"/>
                  <a:pt x="52726" y="245100"/>
                </a:cubicBezTo>
                <a:cubicBezTo>
                  <a:pt x="52726" y="259660"/>
                  <a:pt x="40922" y="271463"/>
                  <a:pt x="26363" y="271463"/>
                </a:cubicBezTo>
                <a:cubicBezTo>
                  <a:pt x="11803" y="271463"/>
                  <a:pt x="0" y="259660"/>
                  <a:pt x="0" y="245100"/>
                </a:cubicBezTo>
                <a:cubicBezTo>
                  <a:pt x="0" y="230541"/>
                  <a:pt x="11803" y="218737"/>
                  <a:pt x="26363" y="218737"/>
                </a:cubicBezTo>
                <a:close/>
                <a:moveTo>
                  <a:pt x="560480" y="109369"/>
                </a:moveTo>
                <a:cubicBezTo>
                  <a:pt x="575040" y="109369"/>
                  <a:pt x="586843" y="121172"/>
                  <a:pt x="586843" y="135732"/>
                </a:cubicBezTo>
                <a:cubicBezTo>
                  <a:pt x="586843" y="150291"/>
                  <a:pt x="575040" y="162094"/>
                  <a:pt x="560480" y="162094"/>
                </a:cubicBezTo>
                <a:cubicBezTo>
                  <a:pt x="545921" y="162094"/>
                  <a:pt x="534118" y="150291"/>
                  <a:pt x="534118" y="135732"/>
                </a:cubicBezTo>
                <a:cubicBezTo>
                  <a:pt x="534118" y="121172"/>
                  <a:pt x="545921" y="109369"/>
                  <a:pt x="560480" y="109369"/>
                </a:cubicBezTo>
                <a:close/>
                <a:moveTo>
                  <a:pt x="454473" y="109369"/>
                </a:moveTo>
                <a:cubicBezTo>
                  <a:pt x="469033" y="109369"/>
                  <a:pt x="480836" y="121172"/>
                  <a:pt x="480836" y="135732"/>
                </a:cubicBezTo>
                <a:cubicBezTo>
                  <a:pt x="480836" y="150291"/>
                  <a:pt x="469033" y="162094"/>
                  <a:pt x="454473" y="162094"/>
                </a:cubicBezTo>
                <a:cubicBezTo>
                  <a:pt x="439914" y="162094"/>
                  <a:pt x="428110" y="150291"/>
                  <a:pt x="428110" y="135732"/>
                </a:cubicBezTo>
                <a:cubicBezTo>
                  <a:pt x="428110" y="121172"/>
                  <a:pt x="439914" y="109369"/>
                  <a:pt x="454473" y="109369"/>
                </a:cubicBezTo>
                <a:close/>
                <a:moveTo>
                  <a:pt x="348466" y="109369"/>
                </a:moveTo>
                <a:cubicBezTo>
                  <a:pt x="363025" y="109369"/>
                  <a:pt x="374829" y="121172"/>
                  <a:pt x="374829" y="135732"/>
                </a:cubicBezTo>
                <a:cubicBezTo>
                  <a:pt x="374829" y="150291"/>
                  <a:pt x="363025" y="162094"/>
                  <a:pt x="348466" y="162094"/>
                </a:cubicBezTo>
                <a:cubicBezTo>
                  <a:pt x="333906" y="162094"/>
                  <a:pt x="322103" y="150291"/>
                  <a:pt x="322103" y="135732"/>
                </a:cubicBezTo>
                <a:cubicBezTo>
                  <a:pt x="322103" y="121172"/>
                  <a:pt x="333906" y="109369"/>
                  <a:pt x="348466" y="109369"/>
                </a:cubicBezTo>
                <a:close/>
                <a:moveTo>
                  <a:pt x="238377" y="109369"/>
                </a:moveTo>
                <a:cubicBezTo>
                  <a:pt x="252937" y="109369"/>
                  <a:pt x="264740" y="121172"/>
                  <a:pt x="264740" y="135732"/>
                </a:cubicBezTo>
                <a:cubicBezTo>
                  <a:pt x="264740" y="150291"/>
                  <a:pt x="252937" y="162094"/>
                  <a:pt x="238377" y="162094"/>
                </a:cubicBezTo>
                <a:cubicBezTo>
                  <a:pt x="223818" y="162094"/>
                  <a:pt x="212014" y="150291"/>
                  <a:pt x="212014" y="135732"/>
                </a:cubicBezTo>
                <a:cubicBezTo>
                  <a:pt x="212014" y="121172"/>
                  <a:pt x="223818" y="109369"/>
                  <a:pt x="238377" y="109369"/>
                </a:cubicBezTo>
                <a:close/>
                <a:moveTo>
                  <a:pt x="132370" y="109369"/>
                </a:moveTo>
                <a:cubicBezTo>
                  <a:pt x="146930" y="109369"/>
                  <a:pt x="158733" y="121172"/>
                  <a:pt x="158733" y="135732"/>
                </a:cubicBezTo>
                <a:cubicBezTo>
                  <a:pt x="158733" y="150291"/>
                  <a:pt x="146930" y="162094"/>
                  <a:pt x="132370" y="162094"/>
                </a:cubicBezTo>
                <a:cubicBezTo>
                  <a:pt x="117811" y="162094"/>
                  <a:pt x="106007" y="150291"/>
                  <a:pt x="106007" y="135732"/>
                </a:cubicBezTo>
                <a:cubicBezTo>
                  <a:pt x="106007" y="121172"/>
                  <a:pt x="117811" y="109369"/>
                  <a:pt x="132370" y="109369"/>
                </a:cubicBezTo>
                <a:close/>
                <a:moveTo>
                  <a:pt x="26363" y="109369"/>
                </a:moveTo>
                <a:cubicBezTo>
                  <a:pt x="40922" y="109369"/>
                  <a:pt x="52726" y="121172"/>
                  <a:pt x="52726" y="135732"/>
                </a:cubicBezTo>
                <a:cubicBezTo>
                  <a:pt x="52726" y="150291"/>
                  <a:pt x="40922" y="162094"/>
                  <a:pt x="26363" y="162094"/>
                </a:cubicBezTo>
                <a:cubicBezTo>
                  <a:pt x="11803" y="162094"/>
                  <a:pt x="0" y="150291"/>
                  <a:pt x="0" y="135732"/>
                </a:cubicBezTo>
                <a:cubicBezTo>
                  <a:pt x="0" y="121172"/>
                  <a:pt x="11803" y="109369"/>
                  <a:pt x="26363" y="109369"/>
                </a:cubicBezTo>
                <a:close/>
                <a:moveTo>
                  <a:pt x="560480" y="0"/>
                </a:moveTo>
                <a:cubicBezTo>
                  <a:pt x="575040" y="0"/>
                  <a:pt x="586843" y="11803"/>
                  <a:pt x="586843" y="26363"/>
                </a:cubicBezTo>
                <a:cubicBezTo>
                  <a:pt x="586843" y="40922"/>
                  <a:pt x="575040" y="52726"/>
                  <a:pt x="560480" y="52726"/>
                </a:cubicBezTo>
                <a:cubicBezTo>
                  <a:pt x="545921" y="52726"/>
                  <a:pt x="534118" y="40922"/>
                  <a:pt x="534118" y="26363"/>
                </a:cubicBezTo>
                <a:cubicBezTo>
                  <a:pt x="534118" y="11803"/>
                  <a:pt x="545921" y="0"/>
                  <a:pt x="560480" y="0"/>
                </a:cubicBezTo>
                <a:close/>
                <a:moveTo>
                  <a:pt x="454473" y="0"/>
                </a:moveTo>
                <a:cubicBezTo>
                  <a:pt x="469033" y="0"/>
                  <a:pt x="480836" y="11803"/>
                  <a:pt x="480836" y="26363"/>
                </a:cubicBezTo>
                <a:cubicBezTo>
                  <a:pt x="480836" y="40922"/>
                  <a:pt x="469033" y="52726"/>
                  <a:pt x="454473" y="52726"/>
                </a:cubicBezTo>
                <a:cubicBezTo>
                  <a:pt x="439914" y="52726"/>
                  <a:pt x="428110" y="40922"/>
                  <a:pt x="428110" y="26363"/>
                </a:cubicBezTo>
                <a:cubicBezTo>
                  <a:pt x="428110" y="11803"/>
                  <a:pt x="439914" y="0"/>
                  <a:pt x="454473" y="0"/>
                </a:cubicBezTo>
                <a:close/>
                <a:moveTo>
                  <a:pt x="348466" y="0"/>
                </a:moveTo>
                <a:cubicBezTo>
                  <a:pt x="363025" y="0"/>
                  <a:pt x="374829" y="11803"/>
                  <a:pt x="374829" y="26363"/>
                </a:cubicBezTo>
                <a:cubicBezTo>
                  <a:pt x="374829" y="40922"/>
                  <a:pt x="363025" y="52726"/>
                  <a:pt x="348466" y="52726"/>
                </a:cubicBezTo>
                <a:cubicBezTo>
                  <a:pt x="333906" y="52726"/>
                  <a:pt x="322103" y="40922"/>
                  <a:pt x="322103" y="26363"/>
                </a:cubicBezTo>
                <a:cubicBezTo>
                  <a:pt x="322103" y="11803"/>
                  <a:pt x="333906" y="0"/>
                  <a:pt x="348466" y="0"/>
                </a:cubicBezTo>
                <a:close/>
                <a:moveTo>
                  <a:pt x="238377" y="0"/>
                </a:moveTo>
                <a:cubicBezTo>
                  <a:pt x="252937" y="0"/>
                  <a:pt x="264740" y="11803"/>
                  <a:pt x="264740" y="26363"/>
                </a:cubicBezTo>
                <a:cubicBezTo>
                  <a:pt x="264740" y="40922"/>
                  <a:pt x="252937" y="52726"/>
                  <a:pt x="238377" y="52726"/>
                </a:cubicBezTo>
                <a:cubicBezTo>
                  <a:pt x="223818" y="52726"/>
                  <a:pt x="212014" y="40922"/>
                  <a:pt x="212014" y="26363"/>
                </a:cubicBezTo>
                <a:cubicBezTo>
                  <a:pt x="212014" y="11803"/>
                  <a:pt x="223818" y="0"/>
                  <a:pt x="238377" y="0"/>
                </a:cubicBezTo>
                <a:close/>
                <a:moveTo>
                  <a:pt x="132370" y="0"/>
                </a:moveTo>
                <a:cubicBezTo>
                  <a:pt x="146930" y="0"/>
                  <a:pt x="158733" y="11803"/>
                  <a:pt x="158733" y="26363"/>
                </a:cubicBezTo>
                <a:cubicBezTo>
                  <a:pt x="158733" y="40922"/>
                  <a:pt x="146930" y="52726"/>
                  <a:pt x="132370" y="52726"/>
                </a:cubicBezTo>
                <a:cubicBezTo>
                  <a:pt x="117811" y="52726"/>
                  <a:pt x="106007" y="40922"/>
                  <a:pt x="106007" y="26363"/>
                </a:cubicBezTo>
                <a:cubicBezTo>
                  <a:pt x="106007" y="11803"/>
                  <a:pt x="117811" y="0"/>
                  <a:pt x="132370" y="0"/>
                </a:cubicBezTo>
                <a:close/>
                <a:moveTo>
                  <a:pt x="26363" y="0"/>
                </a:moveTo>
                <a:cubicBezTo>
                  <a:pt x="40922" y="0"/>
                  <a:pt x="52726" y="11803"/>
                  <a:pt x="52726" y="26363"/>
                </a:cubicBezTo>
                <a:cubicBezTo>
                  <a:pt x="52726" y="40922"/>
                  <a:pt x="40922" y="52726"/>
                  <a:pt x="26363" y="52726"/>
                </a:cubicBezTo>
                <a:cubicBezTo>
                  <a:pt x="11803" y="52726"/>
                  <a:pt x="0" y="40922"/>
                  <a:pt x="0" y="26363"/>
                </a:cubicBezTo>
                <a:cubicBezTo>
                  <a:pt x="0" y="11803"/>
                  <a:pt x="11803" y="0"/>
                  <a:pt x="263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  <p:custDataLst>
              <p:tags r:id="rId10"/>
            </p:custDataLst>
          </p:nvPr>
        </p:nvSpPr>
        <p:spPr>
          <a:xfrm>
            <a:off x="1042988" y="1182625"/>
            <a:ext cx="5787874" cy="2273375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1"/>
            </p:custDataLst>
          </p:nvPr>
        </p:nvSpPr>
        <p:spPr>
          <a:xfrm>
            <a:off x="1055688" y="3600000"/>
            <a:ext cx="5787874" cy="972000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4800" b="1" cap="all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4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1567982" y="542100"/>
            <a:ext cx="2973765" cy="50400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6"/>
            </p:custDataLst>
          </p:nvPr>
        </p:nvSpPr>
        <p:spPr>
          <a:xfrm>
            <a:off x="1069625" y="5379661"/>
            <a:ext cx="3600000" cy="504000"/>
          </a:xfrm>
          <a:noFill/>
        </p:spPr>
        <p:txBody>
          <a:bodyPr wrap="square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19" name="椭圆 18"/>
          <p:cNvSpPr/>
          <p:nvPr userDrawn="1">
            <p:custDataLst>
              <p:tags r:id="rId17"/>
            </p:custDataLst>
          </p:nvPr>
        </p:nvSpPr>
        <p:spPr>
          <a:xfrm>
            <a:off x="1055688" y="734751"/>
            <a:ext cx="103062" cy="10306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 userDrawn="1">
            <p:custDataLst>
              <p:tags r:id="rId18"/>
            </p:custDataLst>
          </p:nvPr>
        </p:nvSpPr>
        <p:spPr>
          <a:xfrm>
            <a:off x="1193994" y="734751"/>
            <a:ext cx="103062" cy="103062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 userDrawn="1">
            <p:custDataLst>
              <p:tags r:id="rId19"/>
            </p:custDataLst>
          </p:nvPr>
        </p:nvSpPr>
        <p:spPr>
          <a:xfrm>
            <a:off x="1332301" y="734751"/>
            <a:ext cx="103062" cy="10306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1" Type="http://schemas.openxmlformats.org/officeDocument/2006/relationships/theme" Target="../theme/theme2.xml"/><Relationship Id="rId20" Type="http://schemas.openxmlformats.org/officeDocument/2006/relationships/tags" Target="../tags/tag154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53.xml"/><Relationship Id="rId18" Type="http://schemas.openxmlformats.org/officeDocument/2006/relationships/tags" Target="../tags/tag152.xml"/><Relationship Id="rId17" Type="http://schemas.openxmlformats.org/officeDocument/2006/relationships/tags" Target="../tags/tag151.xml"/><Relationship Id="rId16" Type="http://schemas.openxmlformats.org/officeDocument/2006/relationships/tags" Target="../tags/tag150.xml"/><Relationship Id="rId15" Type="http://schemas.openxmlformats.org/officeDocument/2006/relationships/tags" Target="../tags/tag149.xml"/><Relationship Id="rId14" Type="http://schemas.openxmlformats.org/officeDocument/2006/relationships/image" Target="../media/image5.png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 rotWithShape="1">
          <a:blip r:embed="rId14">
            <a:alphaModFix amt="4000"/>
          </a:blip>
          <a:srcRect/>
          <a:stretch>
            <a:fillRect/>
          </a:stretch>
        </p:blipFill>
        <p:spPr>
          <a:xfrm>
            <a:off x="7272565" y="570523"/>
            <a:ext cx="4919435" cy="6287474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  <p:custDataLst>
              <p:tags r:id="rId15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6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7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8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9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" Type="http://schemas.openxmlformats.org/officeDocument/2006/relationships/tags" Target="../tags/tag15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0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0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06.xml"/><Relationship Id="rId1" Type="http://schemas.openxmlformats.org/officeDocument/2006/relationships/tags" Target="../tags/tag20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0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0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0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6.xml"/><Relationship Id="rId8" Type="http://schemas.openxmlformats.org/officeDocument/2006/relationships/tags" Target="../tags/tag165.xml"/><Relationship Id="rId7" Type="http://schemas.openxmlformats.org/officeDocument/2006/relationships/tags" Target="../tags/tag164.xml"/><Relationship Id="rId6" Type="http://schemas.openxmlformats.org/officeDocument/2006/relationships/tags" Target="../tags/tag163.xml"/><Relationship Id="rId5" Type="http://schemas.openxmlformats.org/officeDocument/2006/relationships/tags" Target="../tags/tag162.xml"/><Relationship Id="rId4" Type="http://schemas.openxmlformats.org/officeDocument/2006/relationships/tags" Target="../tags/tag161.xml"/><Relationship Id="rId3" Type="http://schemas.openxmlformats.org/officeDocument/2006/relationships/tags" Target="../tags/tag160.xml"/><Relationship Id="rId2" Type="http://schemas.openxmlformats.org/officeDocument/2006/relationships/tags" Target="../tags/tag159.xml"/><Relationship Id="rId13" Type="http://schemas.openxmlformats.org/officeDocument/2006/relationships/slideLayout" Target="../slideLayouts/slideLayout14.xml"/><Relationship Id="rId12" Type="http://schemas.openxmlformats.org/officeDocument/2006/relationships/tags" Target="../tags/tag169.xml"/><Relationship Id="rId11" Type="http://schemas.openxmlformats.org/officeDocument/2006/relationships/tags" Target="../tags/tag168.xml"/><Relationship Id="rId10" Type="http://schemas.openxmlformats.org/officeDocument/2006/relationships/tags" Target="../tags/tag167.xml"/><Relationship Id="rId1" Type="http://schemas.openxmlformats.org/officeDocument/2006/relationships/tags" Target="../tags/tag158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tags" Target="../tags/tag21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2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tags" Target="../tags/tag220.xml"/><Relationship Id="rId3" Type="http://schemas.openxmlformats.org/officeDocument/2006/relationships/tags" Target="../tags/tag219.xml"/><Relationship Id="rId2" Type="http://schemas.openxmlformats.org/officeDocument/2006/relationships/tags" Target="../tags/tag218.xml"/><Relationship Id="rId1" Type="http://schemas.openxmlformats.org/officeDocument/2006/relationships/tags" Target="../tags/tag21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2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tags" Target="../tags/tag225.xml"/><Relationship Id="rId3" Type="http://schemas.openxmlformats.org/officeDocument/2006/relationships/tags" Target="../tags/tag224.xml"/><Relationship Id="rId2" Type="http://schemas.openxmlformats.org/officeDocument/2006/relationships/tags" Target="../tags/tag223.xml"/><Relationship Id="rId1" Type="http://schemas.openxmlformats.org/officeDocument/2006/relationships/tags" Target="../tags/tag222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31.xml"/><Relationship Id="rId5" Type="http://schemas.openxmlformats.org/officeDocument/2006/relationships/image" Target="../media/image16.png"/><Relationship Id="rId4" Type="http://schemas.openxmlformats.org/officeDocument/2006/relationships/tags" Target="../tags/tag230.xml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tags" Target="../tags/tag227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36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41.xml"/><Relationship Id="rId5" Type="http://schemas.openxmlformats.org/officeDocument/2006/relationships/image" Target="../media/image20.png"/><Relationship Id="rId4" Type="http://schemas.openxmlformats.org/officeDocument/2006/relationships/tags" Target="../tags/tag240.xml"/><Relationship Id="rId3" Type="http://schemas.openxmlformats.org/officeDocument/2006/relationships/tags" Target="../tags/tag239.xml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46.xml"/><Relationship Id="rId6" Type="http://schemas.openxmlformats.org/officeDocument/2006/relationships/image" Target="../media/image13.png"/><Relationship Id="rId5" Type="http://schemas.openxmlformats.org/officeDocument/2006/relationships/image" Target="../media/image21.png"/><Relationship Id="rId4" Type="http://schemas.openxmlformats.org/officeDocument/2006/relationships/tags" Target="../tags/tag245.xml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" Type="http://schemas.openxmlformats.org/officeDocument/2006/relationships/tags" Target="../tags/tag24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5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tags" Target="../tags/tag250.xml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tags" Target="../tags/tag247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svg"/><Relationship Id="rId8" Type="http://schemas.openxmlformats.org/officeDocument/2006/relationships/image" Target="../media/image27.png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tags" Target="../tags/tag255.xml"/><Relationship Id="rId3" Type="http://schemas.openxmlformats.org/officeDocument/2006/relationships/tags" Target="../tags/tag254.xml"/><Relationship Id="rId2" Type="http://schemas.openxmlformats.org/officeDocument/2006/relationships/tags" Target="../tags/tag253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256.xml"/><Relationship Id="rId1" Type="http://schemas.openxmlformats.org/officeDocument/2006/relationships/tags" Target="../tags/tag25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259.xml"/><Relationship Id="rId2" Type="http://schemas.openxmlformats.org/officeDocument/2006/relationships/tags" Target="../tags/tag258.xml"/><Relationship Id="rId1" Type="http://schemas.openxmlformats.org/officeDocument/2006/relationships/tags" Target="../tags/tag25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72.xml"/><Relationship Id="rId2" Type="http://schemas.openxmlformats.org/officeDocument/2006/relationships/tags" Target="../tags/tag171.xml"/><Relationship Id="rId1" Type="http://schemas.openxmlformats.org/officeDocument/2006/relationships/tags" Target="../tags/tag170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177.xml"/><Relationship Id="rId5" Type="http://schemas.openxmlformats.org/officeDocument/2006/relationships/tags" Target="../tags/tag176.xml"/><Relationship Id="rId4" Type="http://schemas.openxmlformats.org/officeDocument/2006/relationships/tags" Target="../tags/tag175.xml"/><Relationship Id="rId3" Type="http://schemas.openxmlformats.org/officeDocument/2006/relationships/image" Target="../media/image6.jpeg"/><Relationship Id="rId2" Type="http://schemas.openxmlformats.org/officeDocument/2006/relationships/tags" Target="../tags/tag174.xml"/><Relationship Id="rId1" Type="http://schemas.openxmlformats.org/officeDocument/2006/relationships/tags" Target="../tags/tag17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83.xml"/><Relationship Id="rId8" Type="http://schemas.openxmlformats.org/officeDocument/2006/relationships/tags" Target="../tags/tag182.xml"/><Relationship Id="rId7" Type="http://schemas.openxmlformats.org/officeDocument/2006/relationships/image" Target="../media/image9.jpeg"/><Relationship Id="rId6" Type="http://schemas.openxmlformats.org/officeDocument/2006/relationships/tags" Target="../tags/tag181.xml"/><Relationship Id="rId5" Type="http://schemas.openxmlformats.org/officeDocument/2006/relationships/image" Target="../media/image8.jpeg"/><Relationship Id="rId4" Type="http://schemas.openxmlformats.org/officeDocument/2006/relationships/tags" Target="../tags/tag180.xml"/><Relationship Id="rId3" Type="http://schemas.openxmlformats.org/officeDocument/2006/relationships/image" Target="../media/image7.jpeg"/><Relationship Id="rId2" Type="http://schemas.openxmlformats.org/officeDocument/2006/relationships/tags" Target="../tags/tag179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191.xml"/><Relationship Id="rId16" Type="http://schemas.openxmlformats.org/officeDocument/2006/relationships/tags" Target="../tags/tag190.xml"/><Relationship Id="rId15" Type="http://schemas.openxmlformats.org/officeDocument/2006/relationships/tags" Target="../tags/tag189.xml"/><Relationship Id="rId14" Type="http://schemas.openxmlformats.org/officeDocument/2006/relationships/tags" Target="../tags/tag188.xml"/><Relationship Id="rId13" Type="http://schemas.openxmlformats.org/officeDocument/2006/relationships/tags" Target="../tags/tag187.xml"/><Relationship Id="rId12" Type="http://schemas.openxmlformats.org/officeDocument/2006/relationships/tags" Target="../tags/tag186.xml"/><Relationship Id="rId11" Type="http://schemas.openxmlformats.org/officeDocument/2006/relationships/tags" Target="../tags/tag185.xml"/><Relationship Id="rId10" Type="http://schemas.openxmlformats.org/officeDocument/2006/relationships/tags" Target="../tags/tag184.xml"/><Relationship Id="rId1" Type="http://schemas.openxmlformats.org/officeDocument/2006/relationships/tags" Target="../tags/tag178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tags" Target="../tags/tag19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8.xml"/><Relationship Id="rId6" Type="http://schemas.openxmlformats.org/officeDocument/2006/relationships/tags" Target="../tags/tag198.xml"/><Relationship Id="rId5" Type="http://schemas.openxmlformats.org/officeDocument/2006/relationships/image" Target="../media/image11.png"/><Relationship Id="rId4" Type="http://schemas.openxmlformats.org/officeDocument/2006/relationships/tags" Target="../tags/tag197.xml"/><Relationship Id="rId3" Type="http://schemas.openxmlformats.org/officeDocument/2006/relationships/image" Target="../media/image10.png"/><Relationship Id="rId2" Type="http://schemas.openxmlformats.org/officeDocument/2006/relationships/tags" Target="../tags/tag196.xml"/><Relationship Id="rId1" Type="http://schemas.openxmlformats.org/officeDocument/2006/relationships/tags" Target="../tags/tag19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9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0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39337" y="2471250"/>
            <a:ext cx="6207826" cy="2150327"/>
          </a:xfrm>
        </p:spPr>
        <p:txBody>
          <a:bodyPr>
            <a:normAutofit/>
          </a:bodyPr>
          <a:lstStyle/>
          <a:p>
            <a:r>
              <a:rPr lang="zh-CN" altLang="en-US"/>
              <a:t>安客居郑州二手房数据爬取</a:t>
            </a:r>
            <a:endParaRPr lang="zh-CN" altLang="en-US"/>
          </a:p>
        </p:txBody>
      </p:sp>
      <p:sp>
        <p:nvSpPr>
          <p:cNvPr id="10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1039812" y="4941511"/>
            <a:ext cx="3600000" cy="504000"/>
          </a:xfrm>
        </p:spPr>
        <p:txBody>
          <a:bodyPr/>
          <a:lstStyle/>
          <a:p>
            <a:r>
              <a:rPr lang="zh-CN" altLang="en-US" sz="1800"/>
              <a:t>第</a:t>
            </a:r>
            <a:r>
              <a:rPr lang="en-US" altLang="zh-CN" sz="1800"/>
              <a:t>7</a:t>
            </a:r>
            <a:r>
              <a:rPr lang="zh-CN" altLang="en-US" sz="1800"/>
              <a:t>组</a:t>
            </a:r>
            <a:endParaRPr lang="zh-CN" altLang="en-US" sz="18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7165" y="-101600"/>
            <a:ext cx="8667115" cy="6284595"/>
          </a:xfrm>
          <a:prstGeom prst="rect">
            <a:avLst/>
          </a:prstGeom>
        </p:spPr>
        <p:txBody>
          <a:bodyPr>
            <a:noAutofit/>
          </a:bodyPr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</a:t>
            </a: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</a:t>
            </a: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# 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数据清洗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for field in item.keys():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if isinstance(item[field], str):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   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移除多余的空白字符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    item[field] = ' '.join(item[field].split())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   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移除特殊字符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    item[field] = item[field].replace('\n', '').replace('\r', '').replace('\t', '')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self.logger.info(f'Scraped item: {item}')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yield item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# 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处理翻页</a:t>
            </a: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- 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修改翻页逻辑</a:t>
            </a:r>
            <a:endParaRPr lang="zh-CN" altLang="en-US" sz="16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if current_page &lt; self.max_pages: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构造下一页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URL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next_page_url = f'https://zhengzhou.anjuke.com/sale/zhengdongxinqu/p{current_page + 1}/'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self.logger.info(f'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构造下一页链接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 {next_page_url}')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yield scrapy.Request(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next_page_url,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callback=self.parse,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errback=self.errback_httpbin,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dont_filter=True,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meta={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    'page': current_page + 1,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    'dont_redirect': True,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    'handle_httpstatus_list': [301, 302]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}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else: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self.logger.info('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已达到最大页数限制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')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237480" y="3662680"/>
            <a:ext cx="6581775" cy="252031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>
              <a:lnSpc>
                <a:spcPct val="100000"/>
              </a:lnSpc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使用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yield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将提取的数据项返回给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Scrapy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引擎。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处理翻页逻辑，构造下一页的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URL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并发送新的请求，直到达到最大页数限制。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在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parse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方法中，通过判断当前页码是否小于最大页数来决定是否继续翻页。如果继续翻页，则构造下一页的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URL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，并发送新的请求，同时更新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meta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中的页码信息。</a:t>
            </a:r>
            <a:endParaRPr lang="zh-CN" altLang="en-US" sz="200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95630" y="128270"/>
            <a:ext cx="3776345" cy="766445"/>
          </a:xfrm>
        </p:spPr>
        <p:txBody>
          <a:bodyPr anchor="ctr" anchorCtr="0"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/>
              <a:t>2</a:t>
            </a:r>
            <a:r>
              <a:rPr lang="zh-CN" altLang="en-US" sz="2800"/>
              <a:t>、数据清洗步骤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595630" y="894715"/>
            <a:ext cx="9883775" cy="5605780"/>
          </a:xfrm>
          <a:prstGeom prst="rect">
            <a:avLst/>
          </a:prstGeom>
        </p:spPr>
        <p:txBody>
          <a:bodyPr>
            <a:noAutofit/>
          </a:bodyPr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）导入库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import pandas as pd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import json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from datetime import datetime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）清洗数据</a:t>
            </a:r>
            <a:endParaRPr lang="en-US" altLang="zh-CN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def clean_data(df):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df = df.drop_duplicates()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# 1.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删除重复行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df['unit_price'] = df['unit_price'].astype(str).str.replace('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元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/m</a:t>
            </a:r>
            <a:r>
              <a:rPr lang="en-US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²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', '').str.replace('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元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/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㎡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', '')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df['unit_price'] = pd.to_numeric(df['unit_price'], errors='coerce')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# 2.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清理单价数据先移除可能存在的单位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df['unit_price_with_unit'] = df['unit_price'].astype(str) + '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元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/m</a:t>
            </a:r>
            <a:r>
              <a:rPr lang="en-US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²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'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添加单位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df['area'] = df['area'].str.replace('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㎡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', '').astype(float)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# 3.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清理面积数据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df['build_year'] = df['build_year'].str.extract('(\d{4})').astype(float)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# 4.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清理建造年份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df['total_price'] = df['total_price'].str.extract('(\d+\.?\d*)').astype(float)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# 5.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清理总价数据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df['total_price_with_unit'] = df['total_price'].astype(str) + '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万元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'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添加单位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df = df.dropna(subset=['unit_price', 'area', 'total_price'])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# 6.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处理缺失值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Q1 = df['unit_price'].quantile(0.25)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# 7.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异常值处理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Q3 = df['unit_price'].quantile(0.75)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IQR = Q3 - Q1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df = df[~((df['unit_price'] &lt; (Q1 - 1.5 * IQR)) | (df['unit_price'] &gt; (Q3 + 1.5 * IQR)))]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df['district'] = df['district'].str.replace('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区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$', '')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# 8.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标准化区域名称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current_year = datetime.now().year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</a:t>
            </a:r>
            <a:endParaRPr lang="en-US" altLang="zh-CN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</a:t>
            </a:r>
            <a:endParaRPr lang="en-US" altLang="zh-CN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442075" y="760095"/>
            <a:ext cx="4961890" cy="18313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这段代码主要实现了一个数据清理流程，针对房地产数据集进行了一系列的处理步骤。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定义数据清理函数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clean_data(df)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，该函数接收一个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Pandas DataFrame df 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作为输入，并返回清理后的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DataFrame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。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74980" y="386715"/>
            <a:ext cx="9883775" cy="6316345"/>
          </a:xfrm>
          <a:prstGeom prst="rect">
            <a:avLst/>
          </a:prstGeom>
        </p:spPr>
        <p:txBody>
          <a:bodyPr>
            <a:noAutofit/>
          </a:bodyPr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current_year = datetime.now().year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# 9.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添加建筑年龄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df['building_age'] = current_year - df['build_year']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calculated_total = df['unit_price'] * df['area'] / 10000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# 10.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数据验证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df['price_difference'] = abs(calculated_total - df['total_price'])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df = df[df['price_difference'] &lt; df['total_price'] * 0.2]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return df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#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主程序</a:t>
            </a:r>
            <a:endParaRPr lang="en-US" altLang="zh-CN" sz="16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if __name__ == "__main__":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with open('anjuke_data_20250113_154904.json', 'r', encoding='utf-8') as f: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读取原始数据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data = json.load(f)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转换为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DataFrame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df = pd.DataFrame(data)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清理数据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df_cleaned = clean_data(df)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print("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数据清理报告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:")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打印清理报告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print(f"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原始数据行数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 {len(df)}")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print(f"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清理后数据行数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 {len(df_cleaned)}")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print("\n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缺失值统计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:")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print(df_cleaned.isnull().sum())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print("\n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基本统计信息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:")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print(df_cleaned.describe())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保存清理后的数据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-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添加编码声明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df_cleaned.to_csv('anjuke_data_cleaned.csv', index=False, encoding='utf_8_sig') 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277610" y="3429000"/>
            <a:ext cx="4961890" cy="23450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读取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JSON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格式的原始数据。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将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JSON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数据转换为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Pandas DataFrame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。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调用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clean_data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函数清理数据。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打印数据清理报告，包括原始和清理后数据的行数、缺失值统计和基本统计信息。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将清理后的数据保存为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CSV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文件，并指定编码为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“utf_8_sig”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。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95630" y="0"/>
            <a:ext cx="3776345" cy="766445"/>
          </a:xfrm>
        </p:spPr>
        <p:txBody>
          <a:bodyPr anchor="ctr" anchorCtr="0"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/>
              <a:t>3</a:t>
            </a:r>
            <a:r>
              <a:rPr lang="zh-CN" altLang="en-US" sz="2800"/>
              <a:t>、数据分析步骤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474980" y="649605"/>
            <a:ext cx="9883775" cy="5942965"/>
          </a:xfrm>
          <a:prstGeom prst="rect">
            <a:avLst/>
          </a:prstGeom>
        </p:spPr>
        <p:txBody>
          <a:bodyPr>
            <a:noAutofit/>
          </a:bodyPr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）搭建环境并设置中文显示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import pandas as pd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import matplotlib.pyplot as plt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import seaborn as sns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import json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import numpy as np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from matplotlib.font_manager import FontProperties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设置中文显示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plt.rcParams['font.sans-serif'] = ['SimHei', 'Microsoft YaHei', 'Arial'] 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添加多个字体选项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plt.rcParams['axes.unicode_minus'] = False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plt.style.use('seaborn-v0_8')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try: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尝试加载中文字体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font = FontProperties(fname=r"C:\Windows\Fonts\SimHei.ttf")  # Windows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系统中的黑体字体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except: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try: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font = FontProperties(fname=r"C:\Windows\Fonts\msyh.ttc")  # Windows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系统中的雅黑字体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except: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font = None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）定义类</a:t>
            </a:r>
            <a:endParaRPr lang="en-US" altLang="zh-CN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class ZhengdongAnalyzer: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"""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郑东新区房价分析器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"""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def __init__(self, df):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self.df = df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self.zhengdong_df = df[df['district'] == '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郑东新区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']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self.font = font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327140" y="4548505"/>
            <a:ext cx="4730750" cy="21539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配置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matplotlib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以支持中文显示，并尝试加载特定的中文字体（黑体和雅黑），以便在图表中使用。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初始化方法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__init__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，接收一个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pandas DataFrame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作为输入，筛选出位于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“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郑东新区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”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的数据，并初始化字体属性。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4335" y="165735"/>
            <a:ext cx="9883775" cy="6536690"/>
          </a:xfrm>
          <a:prstGeom prst="rect">
            <a:avLst/>
          </a:prstGeom>
        </p:spPr>
        <p:txBody>
          <a:bodyPr>
            <a:noAutofit/>
          </a:bodyPr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3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）定义数据保存函数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def save_json(self, data, filename):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"""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保存数据到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JSON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文件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"""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with open(filename, 'w', encoding='utf-8') as f: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json.dump(data, f, ensure_ascii=False, indent=2)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def save_plot(self, filename, dpi=300):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"""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保存并关闭图表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"""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if self.font: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设置所有文字的字体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for text in plt.gca().texts + [plt.gca().title] + \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       [plt.gca().xaxis.label] + [plt.gca().yaxis.label]: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text.set_fontproperties(self.font)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plt.gca().tick_params(labelsize=10)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设置刻度标签的字体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for label in plt.gca().get_xticklabels() + plt.gca().get_yticklabels():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label.set_fontproperties(self.font)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plt.tight_layout()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plt.savefig(filename, dpi=dpi, bbox_inches='tight')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plt.close()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def _set_plot_font(self, title, xlabel=None, ylabel=None):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"""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设置图表字体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"""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if self.font: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plt.title(title, fontproperties=self.font)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if xlabel: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plt.xlabel(xlabel, fontproperties=self.font)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if ylabel: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plt.ylabel(ylabel, fontproperties=self.font)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96000" y="3792855"/>
            <a:ext cx="4730750" cy="21539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将字典数据保存为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JSON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文件，保存当前图表到文件，并关闭它。如果设置了字体，会确保图表中的所有文本都使用该字体，设置图表的标题和轴标签的字体。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4335" y="165735"/>
            <a:ext cx="9883775" cy="6536690"/>
          </a:xfrm>
          <a:prstGeom prst="rect">
            <a:avLst/>
          </a:prstGeom>
        </p:spPr>
        <p:txBody>
          <a:bodyPr>
            <a:noAutofit/>
          </a:bodyPr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4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）小区房价排名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def analyze_communities(self):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"""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分析小区房价排名和统计概况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"""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计算小区统计信息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stats = self.zhengdong_df.groupby('community').agg({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'unit_price': ['mean', 'count', 'min', 'max', 'std'],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'total_price': 'mean',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'area': 'mean'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}).round(2)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stats.columns = ['avg_price', 'house_count', 'min_price', 'max_price', 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        'price_std', 'avg_total_price', 'avg_area']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stats = stats.sort_values('avg_price', ascending=False)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生成分析结果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result = {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统计概况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": {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小区总数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": len(stats),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最贵小区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": self._get_community_info(stats.iloc[0]),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最便宜小区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": self._get_community_info(stats.iloc[-1])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},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房价排名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": {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community: self._get_community_info(row)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for community, row in stats.iterrows()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}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}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self.save_json(result, 'zhengdong_analysis_summary.json')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return result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307455" y="3792855"/>
            <a:ext cx="5316220" cy="22237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定义了一个名为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analyze_communities 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的方法，其目的是为了分析郑东新区的小区房价排名和统计概况。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通过分析一个包含小区房价等信息的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DataFrame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，生成了一个包含小区房价排名和统计概况的详细报告，并将这个报告保存为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JSON 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文件，同时返回这个报告。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32295" y="383222"/>
            <a:ext cx="5080000" cy="3046095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def _get_community_info(self, row):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</a:t>
            </a:r>
            <a:r>
              <a:rPr lang="en-US" altLang="zh-CN" sz="1600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"""</a:t>
            </a:r>
            <a:r>
              <a:rPr lang="zh-CN" altLang="en-US" sz="1600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生成小区信息字典</a:t>
            </a:r>
            <a:r>
              <a:rPr lang="en-US" altLang="zh-CN" sz="1600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"""</a:t>
            </a:r>
            <a:endParaRPr lang="en-US" altLang="zh-CN" sz="1600" i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 sz="1600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return {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"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名称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": row.name,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"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平均单价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": f"{row['avg_price']}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元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/m²",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"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最低单价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": f"{row['min_price']}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元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/m²",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"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最高单价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": f"{row['max_price']}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元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/m²",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"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价格标准差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": f"{row['price_std']}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元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/m²",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"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平均总价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": f"{row['avg_total_price']}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万元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",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"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平均面积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": f"{row['avg_area']}m²",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"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房源数量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": int(row['house_count'])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}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4335" y="306070"/>
            <a:ext cx="7364095" cy="6396355"/>
          </a:xfrm>
          <a:prstGeom prst="rect">
            <a:avLst/>
          </a:prstGeom>
        </p:spPr>
        <p:txBody>
          <a:bodyPr>
            <a:noAutofit/>
          </a:bodyPr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5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）分析建造时间对房价的影响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def analyze_age_impact(self):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"""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分析建造时间对房价的影响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"""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valid_data = self.zhengdong_df.dropna(subset=['build_year', 'unit_price'])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创建年龄分组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age_ranges = pd.cut(valid_data['building_age'], 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          bins=[-np.inf, 5, 10, 15, 20, np.inf],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          labels=['5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年内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', '5-10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年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', '10-15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年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', '15-20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年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', '20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年以上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'])  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计算年龄段统计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age_stats = valid_data.groupby(age_ranges).agg({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'unit_price': ['mean', 'count', 'std', 'min', 'max'],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'total_price': ['mean', 'min', 'max'],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'area': 'mean'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}).round(2)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生成分析结果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result = self._format_age_stats(age_stats)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self.save_json(result, 'zhengdong_age_analysis.json')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</a:t>
            </a: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# 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绘制年龄相关图表</a:t>
            </a:r>
            <a:endParaRPr lang="zh-CN" altLang="en-US" sz="16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self._plot_age_price_relation(valid_data, age_ranges)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return result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def _format_age_stats(self, stats):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"""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格式化年龄统计数据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"""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stats.columns = ['avg_price', 'house_count', 'price_std', 'min_price', 'max_price',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                'avg_total_price', 'min_total_price', 'max_total_price', 'avg_area']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390515" y="3792855"/>
            <a:ext cx="6635115" cy="20535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>
              <a:lnSpc>
                <a:spcPct val="100000"/>
              </a:lnSpc>
            </a:pP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analyze_age_impact 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方法旨在分析房龄对房价的影响。该方法首先清理数据，确保只包含有建造年份和单价信息的有效记录。接着，它根据房龄将数据分组，并计算每个组的房价统计信息。然后，它调用一个辅助方法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_format_age_stats 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来格式化这些统计数据，并将结果保存为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JSON 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文件。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调用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_plot_age_price_relation 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方法来绘制与房龄相关的图表。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454140" y="100965"/>
            <a:ext cx="6136640" cy="36918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return {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    age: {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        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平均单价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": f"{stats.loc[age, 'avg_price']}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元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/m</a:t>
            </a:r>
            <a:r>
              <a:rPr lang="en-US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²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",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        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价格标准差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": f"{stats.loc[age, 'price_std']}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元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/m</a:t>
            </a:r>
            <a:r>
              <a:rPr lang="en-US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²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",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        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最低单价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": f"{stats.loc[age, 'min_price']}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元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/m</a:t>
            </a:r>
            <a:r>
              <a:rPr lang="en-US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²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",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        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最高单价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": f"{stats.loc[age, 'max_price']}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元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/m</a:t>
            </a:r>
            <a:r>
              <a:rPr lang="en-US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²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",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        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平均总价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": f"{stats.loc[age, 'avg_total_price']}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万元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",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        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最低总价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": f"{stats.loc[age, 'min_total_price']}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万元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",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        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最高总价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": f"{stats.loc[age, 'max_total_price']}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万元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",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        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平均面积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": f"{stats.loc[age, 'avg_area']}m</a:t>
            </a:r>
            <a:r>
              <a:rPr lang="en-US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²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",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        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房源数量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": int(stats.loc[age, 'house_count'])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    }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    for age in stats.index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}</a:t>
            </a:r>
            <a:endParaRPr lang="en-US" altLang="zh-CN" sz="1600" kern="100" dirty="0"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4335" y="165735"/>
            <a:ext cx="9883775" cy="6536690"/>
          </a:xfrm>
          <a:prstGeom prst="rect">
            <a:avLst/>
          </a:prstGeom>
        </p:spPr>
        <p:txBody>
          <a:bodyPr>
            <a:noAutofit/>
          </a:bodyPr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6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）可视化图表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def create_visualizations(self):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"""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创建所有可视化图表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"""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self._plot_price_distribution()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self._plot_area_price_relation()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self._plot_total_price_distribution()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self._plot_area_distribution()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self._plot_build_year_distribution()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self._plot_price_trends()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def _plot_price_distribution(self):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"""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绘制房价分布饼图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"""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plt.figure(figsize=(10, 8))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price_ranges = pd.cut(self.zhengdong_df['unit_price'], 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            bins=[0, 10000, 15000, 20000, 25000, float('inf')],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            labels=['1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万以下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', '1-1.5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万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', '1.5-2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万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', '2-2.5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万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', '2.5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万以上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'])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price_dist = price_ranges.value_counts()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绘制饼图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patches, texts, autotexts = plt.pie(price_dist, labels=price_dist.index, 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                          autopct='%1.1f%%', textprops={'fontproperties': self.font})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self._set_plot_font('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郑东新区房价区间分布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')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self.save_plot('zhengdong_price_distribution_pie.png')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ts val="2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582285" y="900430"/>
            <a:ext cx="5779135" cy="239522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create_visualizations 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方法是一个总入口，用于创建所有相关的可视化图表。它依次调用了几个以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_plot_ 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开头的方法，每个方法都负责绘制特定的图表。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调用了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_plot_price_distribution 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方法，该方法旨在绘制房价分布的饼图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4335" y="165735"/>
            <a:ext cx="6800215" cy="6536690"/>
          </a:xfrm>
          <a:prstGeom prst="rect">
            <a:avLst/>
          </a:prstGeom>
        </p:spPr>
        <p:txBody>
          <a:bodyPr>
            <a:noAutofit/>
          </a:bodyPr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7519670" y="4286885"/>
            <a:ext cx="4498975" cy="24155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这四个方法分别用于绘制面积与房价的散点图及趋势线、总价的直方图、面积分布的饼图和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建造年份分布图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，以可视化地展示房地产数据的不同方面。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360920" y="165735"/>
            <a:ext cx="4302125" cy="42767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plt.title('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郑东新区房屋面积分布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')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self.save_plot('zhengdong_area_distribution_pie.png')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def _plot_build_year_distribution(self):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"""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绘制建造年份分布图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"""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plt.figure(figsize=(12, 6))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valid_years = self.zhengdong_df['build_year'].dropna()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plt.hist(valid_years, bins=20, edgecolor='black')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plt.title('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郑东新区房屋建造年份分布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')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plt.xlabel('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建造年份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')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plt.ylabel('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数量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')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plt.xticks(rotation=45)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self.save_plot('zhengdong_build_year_hist.png')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 kern="100" dirty="0">
              <a:effectLst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4940" y="-70485"/>
            <a:ext cx="7487920" cy="7477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def _plot_area_price_relation(self):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"""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绘制面积与房价关系图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"""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plt.figure(figsize=(12, 8))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plt.scatter(self.zhengdong_df['area'], self.zhengdong_df['unit_price'], alpha=0.5)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添加趋势线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z = np.polyfit(self.zhengdong_df['area'], self.zhengdong_df['unit_price'], 1)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p = np.poly1d(z)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plt.plot(self.zhengdong_df['area'], p(self.zhengdong_df['area']), "r--", alpha=0.8)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self._set_plot_font('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郑东新区面积与单价关系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', 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                   '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面积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平方米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)', 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                   '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单价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元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/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平方米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)')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self.save_plot('zhengdong_area_price_scatter.png')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def _plot_total_price_distribution(self):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"""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绘制总价分布直方图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"""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plt.figure(figsize=(12, 8))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plt.hist(self.zhengdong_df['total_price'], bins=30, edgecolor='black')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plt.title('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郑东新区房屋总价分布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')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plt.xlabel('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总价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(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万元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)')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plt.ylabel('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数量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')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self.save_plot('zhengdong_total_price_hist.png')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def _plot_area_distribution(self):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"""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绘制面积分布饼图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"""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plt.figure(figsize=(10, 8))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area_ranges = pd.cut(self.zhengdong_df['area'], 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bins=[0, 90, 120, 150, 200, float('inf')],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                  labels=['90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㎡以下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', '90-120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㎡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', '120-150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㎡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', '150-200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㎡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', '200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㎡以上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'])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area_dist = area_ranges.value_counts()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plt.pie(area_dist, labels=area_dist.index, autopct='%1.1f%%')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                         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95630" y="-60325"/>
            <a:ext cx="3776345" cy="766445"/>
          </a:xfrm>
        </p:spPr>
        <p:txBody>
          <a:bodyPr anchor="ctr" anchorCtr="0"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/>
              <a:t>3</a:t>
            </a:r>
            <a:r>
              <a:rPr lang="zh-CN" altLang="en-US" sz="2800"/>
              <a:t>、前段展示部分</a:t>
            </a:r>
            <a:endParaRPr lang="zh-CN" altLang="en-US" sz="2800"/>
          </a:p>
        </p:txBody>
      </p:sp>
      <p:sp>
        <p:nvSpPr>
          <p:cNvPr id="3" name="文本框 2"/>
          <p:cNvSpPr txBox="1"/>
          <p:nvPr/>
        </p:nvSpPr>
        <p:spPr>
          <a:xfrm>
            <a:off x="595630" y="577850"/>
            <a:ext cx="5972810" cy="5822315"/>
          </a:xfrm>
          <a:prstGeom prst="rect">
            <a:avLst/>
          </a:prstGeom>
        </p:spPr>
        <p:txBody>
          <a:bodyPr>
            <a:noAutofit/>
          </a:bodyPr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(1)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爬取数据展示页面</a:t>
            </a:r>
            <a:endParaRPr lang="zh-CN" altLang="en-US" sz="16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import pandas as pd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df = pd.read_csv('anjuke_data_cleaned.csv')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加载数据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将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DataFrame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转换为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HTML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表格，并设置一些基本格式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html_table = df.to_html(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index=False, 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不显示索引列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justify='left', 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内容左对齐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border=1, 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添加表格边框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col_space=20 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列间距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html_path = '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爬取数据展示页面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.html'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定义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HTML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文件路径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html_content = f"""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&lt;!DOCTYPE html&gt;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&lt;html lang="zh-CN"&gt;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&lt;head&gt;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...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&lt;/head&gt;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&lt;body&gt;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&lt;h1&gt;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房产数据表格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&lt;/h1&gt;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{html_table}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&lt;/body&gt;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&lt;/html&gt;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"""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with open(html_path, 'w', encoding='utf-8') as file: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indent="0" algn="just" defTabSz="2667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file.write(html_content)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598160" y="4639310"/>
            <a:ext cx="5838825" cy="19621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构建一个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HTML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页面来展示从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CSV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文件中加载的房产数据，并且已经使用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Pandas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的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to_html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方法将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DataFrame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转换为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HTML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表格。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通过所提供的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json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数据构建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HTML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页面准确地反映小区的房价排名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等情况。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68440" y="577850"/>
            <a:ext cx="5080000" cy="4061460"/>
          </a:xfrm>
          <a:prstGeom prst="rect">
            <a:avLst/>
          </a:prstGeom>
        </p:spPr>
        <p:txBody>
          <a:bodyPr>
            <a:spAutoFit/>
          </a:bodyPr>
          <a:p>
            <a:r>
              <a:rPr lang="en-US" altLang="zh-CN" b="1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(2)</a:t>
            </a:r>
            <a:r>
              <a:rPr lang="zh-CN" altLang="en-US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统计概况数据展示</a:t>
            </a:r>
            <a:endParaRPr lang="zh-CN" altLang="en-US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import json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ea typeface="JetBrains Mono"/>
              <a:cs typeface="Times New Roman" panose="02020603050405020304" charset="0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# 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假设这是你提供的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 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JSON 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数据</a:t>
            </a:r>
            <a:endParaRPr lang="zh-CN" altLang="en-US" sz="160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data = {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ea typeface="JetBrains Mono"/>
              <a:cs typeface="Times New Roman" panose="02020603050405020304" charset="0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    "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统计概况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": {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ea typeface="JetBrains Mono"/>
              <a:cs typeface="Times New Roman" panose="02020603050405020304" charset="0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        "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小区总数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": 209,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ea typeface="JetBrains Mono"/>
              <a:cs typeface="Times New Roman" panose="02020603050405020304" charset="0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        "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最贵小区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": {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ea typeface="JetBrains Mono"/>
              <a:cs typeface="Times New Roman" panose="02020603050405020304" charset="0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            "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名称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": "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联盟新城二期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",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ea typeface="JetBrains Mono"/>
              <a:cs typeface="Times New Roman" panose="02020603050405020304" charset="0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            "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平均单价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": "29467.5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元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/m²",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ea typeface="JetBrains Mono"/>
              <a:cs typeface="Times New Roman" panose="02020603050405020304" charset="0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            "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最低单价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": "28965.0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元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/m²",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ea typeface="JetBrains Mono"/>
              <a:cs typeface="Times New Roman" panose="02020603050405020304" charset="0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            "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最高单价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": "29970.0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元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/m²",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ea typeface="JetBrains Mono"/>
              <a:cs typeface="Times New Roman" panose="02020603050405020304" charset="0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            "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价格标准差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": "710.64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元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/m²",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ea typeface="JetBrains Mono"/>
              <a:cs typeface="Times New Roman" panose="02020603050405020304" charset="0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            "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平均总价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": "815.0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万元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",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ea typeface="JetBrains Mono"/>
              <a:cs typeface="Times New Roman" panose="02020603050405020304" charset="0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            "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平均面积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": "275.59m²",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ea typeface="JetBrains Mono"/>
              <a:cs typeface="Times New Roman" panose="02020603050405020304" charset="0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            "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房源数量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": 2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ea typeface="JetBrains Mono"/>
              <a:cs typeface="Times New Roman" panose="02020603050405020304" charset="0"/>
            </a:endParaRPr>
          </a:p>
          <a:p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JetBrains Mono"/>
                <a:cs typeface="Times New Roman" panose="02020603050405020304" charset="0"/>
              </a:rPr>
              <a:t>             .....</a:t>
            </a:r>
            <a:endParaRPr lang="en-US" altLang="zh-CN" sz="1600">
              <a:solidFill>
                <a:schemeClr val="tx1"/>
              </a:solidFill>
              <a:latin typeface="Times New Roman" panose="02020603050405020304" charset="0"/>
              <a:ea typeface="JetBrains Mono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sp>
        <p:nvSpPr>
          <p:cNvPr id="10" name="任意多边形: 形状 9"/>
          <p:cNvSpPr/>
          <p:nvPr>
            <p:custDataLst>
              <p:tags r:id="rId2"/>
            </p:custDataLst>
          </p:nvPr>
        </p:nvSpPr>
        <p:spPr>
          <a:xfrm>
            <a:off x="3692365" y="937087"/>
            <a:ext cx="5263857" cy="745664"/>
          </a:xfrm>
          <a:custGeom>
            <a:avLst/>
            <a:gdLst/>
            <a:ahLst/>
            <a:cxnLst/>
            <a:rect l="l" t="t" r="r" b="b"/>
            <a:pathLst>
              <a:path w="4207743" h="596057">
                <a:moveTo>
                  <a:pt x="789087" y="106412"/>
                </a:moveTo>
                <a:cubicBezTo>
                  <a:pt x="740966" y="106412"/>
                  <a:pt x="703076" y="124272"/>
                  <a:pt x="675419" y="159991"/>
                </a:cubicBezTo>
                <a:cubicBezTo>
                  <a:pt x="647762" y="195709"/>
                  <a:pt x="633933" y="241970"/>
                  <a:pt x="633933" y="298773"/>
                </a:cubicBezTo>
                <a:cubicBezTo>
                  <a:pt x="633933" y="354831"/>
                  <a:pt x="647452" y="400658"/>
                  <a:pt x="674489" y="436253"/>
                </a:cubicBezTo>
                <a:cubicBezTo>
                  <a:pt x="701526" y="471848"/>
                  <a:pt x="738609" y="489645"/>
                  <a:pt x="785738" y="489645"/>
                </a:cubicBezTo>
                <a:cubicBezTo>
                  <a:pt x="833859" y="489645"/>
                  <a:pt x="871314" y="472592"/>
                  <a:pt x="898103" y="438485"/>
                </a:cubicBezTo>
                <a:cubicBezTo>
                  <a:pt x="924892" y="404379"/>
                  <a:pt x="938287" y="358552"/>
                  <a:pt x="938287" y="301005"/>
                </a:cubicBezTo>
                <a:cubicBezTo>
                  <a:pt x="938287" y="240978"/>
                  <a:pt x="925264" y="193539"/>
                  <a:pt x="899220" y="158688"/>
                </a:cubicBezTo>
                <a:cubicBezTo>
                  <a:pt x="873175" y="123838"/>
                  <a:pt x="836464" y="106412"/>
                  <a:pt x="789087" y="106412"/>
                </a:cubicBezTo>
                <a:close/>
                <a:moveTo>
                  <a:pt x="3315891" y="9674"/>
                </a:moveTo>
                <a:lnTo>
                  <a:pt x="3767584" y="9674"/>
                </a:lnTo>
                <a:lnTo>
                  <a:pt x="3767584" y="110133"/>
                </a:lnTo>
                <a:lnTo>
                  <a:pt x="3603129" y="110133"/>
                </a:lnTo>
                <a:lnTo>
                  <a:pt x="3603129" y="586011"/>
                </a:lnTo>
                <a:lnTo>
                  <a:pt x="3479974" y="586011"/>
                </a:lnTo>
                <a:lnTo>
                  <a:pt x="3479974" y="110133"/>
                </a:lnTo>
                <a:lnTo>
                  <a:pt x="3315891" y="110133"/>
                </a:lnTo>
                <a:close/>
                <a:moveTo>
                  <a:pt x="2722141" y="9674"/>
                </a:moveTo>
                <a:lnTo>
                  <a:pt x="2856086" y="9674"/>
                </a:lnTo>
                <a:lnTo>
                  <a:pt x="3091235" y="372071"/>
                </a:lnTo>
                <a:cubicBezTo>
                  <a:pt x="3106861" y="396131"/>
                  <a:pt x="3116411" y="411386"/>
                  <a:pt x="3119884" y="417835"/>
                </a:cubicBezTo>
                <a:lnTo>
                  <a:pt x="3121744" y="417835"/>
                </a:lnTo>
                <a:cubicBezTo>
                  <a:pt x="3119264" y="403945"/>
                  <a:pt x="3118024" y="377404"/>
                  <a:pt x="3118024" y="338212"/>
                </a:cubicBezTo>
                <a:lnTo>
                  <a:pt x="3118024" y="9674"/>
                </a:lnTo>
                <a:lnTo>
                  <a:pt x="3234482" y="9674"/>
                </a:lnTo>
                <a:lnTo>
                  <a:pt x="3234482" y="586011"/>
                </a:lnTo>
                <a:lnTo>
                  <a:pt x="3108722" y="586011"/>
                </a:lnTo>
                <a:lnTo>
                  <a:pt x="2864644" y="213197"/>
                </a:lnTo>
                <a:cubicBezTo>
                  <a:pt x="2851993" y="193849"/>
                  <a:pt x="2842815" y="178222"/>
                  <a:pt x="2837110" y="166316"/>
                </a:cubicBezTo>
                <a:lnTo>
                  <a:pt x="2835250" y="166316"/>
                </a:lnTo>
                <a:cubicBezTo>
                  <a:pt x="2837483" y="186160"/>
                  <a:pt x="2838599" y="216793"/>
                  <a:pt x="2838599" y="258217"/>
                </a:cubicBezTo>
                <a:lnTo>
                  <a:pt x="2838599" y="586011"/>
                </a:lnTo>
                <a:lnTo>
                  <a:pt x="2722141" y="586011"/>
                </a:lnTo>
                <a:close/>
                <a:moveTo>
                  <a:pt x="2283991" y="9674"/>
                </a:moveTo>
                <a:lnTo>
                  <a:pt x="2611785" y="9674"/>
                </a:lnTo>
                <a:lnTo>
                  <a:pt x="2611785" y="110133"/>
                </a:lnTo>
                <a:lnTo>
                  <a:pt x="2406774" y="110133"/>
                </a:lnTo>
                <a:lnTo>
                  <a:pt x="2406774" y="245939"/>
                </a:lnTo>
                <a:lnTo>
                  <a:pt x="2597274" y="245939"/>
                </a:lnTo>
                <a:lnTo>
                  <a:pt x="2597274" y="346026"/>
                </a:lnTo>
                <a:lnTo>
                  <a:pt x="2406774" y="346026"/>
                </a:lnTo>
                <a:lnTo>
                  <a:pt x="2406774" y="485552"/>
                </a:lnTo>
                <a:lnTo>
                  <a:pt x="2625179" y="485552"/>
                </a:lnTo>
                <a:lnTo>
                  <a:pt x="2625179" y="586011"/>
                </a:lnTo>
                <a:lnTo>
                  <a:pt x="2283991" y="586011"/>
                </a:lnTo>
                <a:close/>
                <a:moveTo>
                  <a:pt x="1753791" y="9674"/>
                </a:moveTo>
                <a:lnTo>
                  <a:pt x="2205484" y="9674"/>
                </a:lnTo>
                <a:lnTo>
                  <a:pt x="2205484" y="110133"/>
                </a:lnTo>
                <a:lnTo>
                  <a:pt x="2041029" y="110133"/>
                </a:lnTo>
                <a:lnTo>
                  <a:pt x="2041029" y="586011"/>
                </a:lnTo>
                <a:lnTo>
                  <a:pt x="1917874" y="586011"/>
                </a:lnTo>
                <a:lnTo>
                  <a:pt x="1917874" y="110133"/>
                </a:lnTo>
                <a:lnTo>
                  <a:pt x="1753791" y="110133"/>
                </a:lnTo>
                <a:close/>
                <a:moveTo>
                  <a:pt x="1160041" y="9674"/>
                </a:moveTo>
                <a:lnTo>
                  <a:pt x="1293986" y="9674"/>
                </a:lnTo>
                <a:lnTo>
                  <a:pt x="1529135" y="372071"/>
                </a:lnTo>
                <a:cubicBezTo>
                  <a:pt x="1544762" y="396131"/>
                  <a:pt x="1554312" y="411386"/>
                  <a:pt x="1557784" y="417835"/>
                </a:cubicBezTo>
                <a:lnTo>
                  <a:pt x="1559644" y="417835"/>
                </a:lnTo>
                <a:cubicBezTo>
                  <a:pt x="1557164" y="403945"/>
                  <a:pt x="1555924" y="377404"/>
                  <a:pt x="1555924" y="338212"/>
                </a:cubicBezTo>
                <a:lnTo>
                  <a:pt x="1555924" y="9674"/>
                </a:lnTo>
                <a:lnTo>
                  <a:pt x="1672382" y="9674"/>
                </a:lnTo>
                <a:lnTo>
                  <a:pt x="1672382" y="586011"/>
                </a:lnTo>
                <a:lnTo>
                  <a:pt x="1546622" y="586011"/>
                </a:lnTo>
                <a:lnTo>
                  <a:pt x="1302544" y="213197"/>
                </a:lnTo>
                <a:cubicBezTo>
                  <a:pt x="1289893" y="193849"/>
                  <a:pt x="1280716" y="178222"/>
                  <a:pt x="1275011" y="166316"/>
                </a:cubicBezTo>
                <a:lnTo>
                  <a:pt x="1273150" y="166316"/>
                </a:lnTo>
                <a:cubicBezTo>
                  <a:pt x="1275383" y="186160"/>
                  <a:pt x="1276499" y="216793"/>
                  <a:pt x="1276499" y="258217"/>
                </a:cubicBezTo>
                <a:lnTo>
                  <a:pt x="1276499" y="586011"/>
                </a:lnTo>
                <a:lnTo>
                  <a:pt x="1160041" y="586011"/>
                </a:lnTo>
                <a:close/>
                <a:moveTo>
                  <a:pt x="4040684" y="0"/>
                </a:moveTo>
                <a:cubicBezTo>
                  <a:pt x="4096990" y="0"/>
                  <a:pt x="4144243" y="7318"/>
                  <a:pt x="4182442" y="21952"/>
                </a:cubicBezTo>
                <a:lnTo>
                  <a:pt x="4182442" y="137294"/>
                </a:lnTo>
                <a:cubicBezTo>
                  <a:pt x="4143747" y="111001"/>
                  <a:pt x="4098478" y="97855"/>
                  <a:pt x="4046636" y="97855"/>
                </a:cubicBezTo>
                <a:cubicBezTo>
                  <a:pt x="4016375" y="97855"/>
                  <a:pt x="3992190" y="103374"/>
                  <a:pt x="3974083" y="114412"/>
                </a:cubicBezTo>
                <a:cubicBezTo>
                  <a:pt x="3955975" y="125450"/>
                  <a:pt x="3946922" y="140271"/>
                  <a:pt x="3946922" y="158874"/>
                </a:cubicBezTo>
                <a:cubicBezTo>
                  <a:pt x="3946922" y="173757"/>
                  <a:pt x="3953123" y="187462"/>
                  <a:pt x="3965525" y="199988"/>
                </a:cubicBezTo>
                <a:cubicBezTo>
                  <a:pt x="3977928" y="212515"/>
                  <a:pt x="4008562" y="229444"/>
                  <a:pt x="4057426" y="250776"/>
                </a:cubicBezTo>
                <a:cubicBezTo>
                  <a:pt x="4114726" y="275332"/>
                  <a:pt x="4154102" y="301253"/>
                  <a:pt x="4175559" y="328538"/>
                </a:cubicBezTo>
                <a:cubicBezTo>
                  <a:pt x="4197015" y="355824"/>
                  <a:pt x="4207743" y="388318"/>
                  <a:pt x="4207743" y="426021"/>
                </a:cubicBezTo>
                <a:cubicBezTo>
                  <a:pt x="4207743" y="481335"/>
                  <a:pt x="4188147" y="523503"/>
                  <a:pt x="4148956" y="552525"/>
                </a:cubicBezTo>
                <a:cubicBezTo>
                  <a:pt x="4109764" y="581546"/>
                  <a:pt x="4054078" y="596057"/>
                  <a:pt x="3981896" y="596057"/>
                </a:cubicBezTo>
                <a:cubicBezTo>
                  <a:pt x="3915916" y="596057"/>
                  <a:pt x="3861842" y="585391"/>
                  <a:pt x="3819674" y="564059"/>
                </a:cubicBezTo>
                <a:lnTo>
                  <a:pt x="3819674" y="440904"/>
                </a:lnTo>
                <a:cubicBezTo>
                  <a:pt x="3866058" y="479351"/>
                  <a:pt x="3918768" y="498575"/>
                  <a:pt x="3977804" y="498575"/>
                </a:cubicBezTo>
                <a:cubicBezTo>
                  <a:pt x="4011290" y="498575"/>
                  <a:pt x="4036467" y="492808"/>
                  <a:pt x="4053334" y="481273"/>
                </a:cubicBezTo>
                <a:cubicBezTo>
                  <a:pt x="4070201" y="469739"/>
                  <a:pt x="4078634" y="454918"/>
                  <a:pt x="4078634" y="436811"/>
                </a:cubicBezTo>
                <a:cubicBezTo>
                  <a:pt x="4078634" y="421184"/>
                  <a:pt x="4071938" y="406425"/>
                  <a:pt x="4058543" y="392535"/>
                </a:cubicBezTo>
                <a:cubicBezTo>
                  <a:pt x="4045148" y="378644"/>
                  <a:pt x="4009802" y="359792"/>
                  <a:pt x="3952503" y="335980"/>
                </a:cubicBezTo>
                <a:cubicBezTo>
                  <a:pt x="3862462" y="297781"/>
                  <a:pt x="3817441" y="242218"/>
                  <a:pt x="3817441" y="169292"/>
                </a:cubicBezTo>
                <a:cubicBezTo>
                  <a:pt x="3817441" y="115714"/>
                  <a:pt x="3837843" y="74104"/>
                  <a:pt x="3878647" y="44463"/>
                </a:cubicBezTo>
                <a:cubicBezTo>
                  <a:pt x="3919450" y="14821"/>
                  <a:pt x="3973462" y="0"/>
                  <a:pt x="4040684" y="0"/>
                </a:cubicBezTo>
                <a:close/>
                <a:moveTo>
                  <a:pt x="792807" y="0"/>
                </a:moveTo>
                <a:cubicBezTo>
                  <a:pt x="875159" y="0"/>
                  <a:pt x="941450" y="27409"/>
                  <a:pt x="991679" y="82228"/>
                </a:cubicBezTo>
                <a:cubicBezTo>
                  <a:pt x="1041909" y="137046"/>
                  <a:pt x="1067023" y="207492"/>
                  <a:pt x="1067023" y="293564"/>
                </a:cubicBezTo>
                <a:cubicBezTo>
                  <a:pt x="1067023" y="383357"/>
                  <a:pt x="1040916" y="456221"/>
                  <a:pt x="988702" y="512155"/>
                </a:cubicBezTo>
                <a:cubicBezTo>
                  <a:pt x="936489" y="568090"/>
                  <a:pt x="868090" y="596057"/>
                  <a:pt x="783506" y="596057"/>
                </a:cubicBezTo>
                <a:cubicBezTo>
                  <a:pt x="700906" y="596057"/>
                  <a:pt x="633809" y="568958"/>
                  <a:pt x="582216" y="514760"/>
                </a:cubicBezTo>
                <a:cubicBezTo>
                  <a:pt x="530622" y="460561"/>
                  <a:pt x="504825" y="390798"/>
                  <a:pt x="504825" y="305470"/>
                </a:cubicBezTo>
                <a:cubicBezTo>
                  <a:pt x="504825" y="215181"/>
                  <a:pt x="531180" y="141697"/>
                  <a:pt x="583890" y="85018"/>
                </a:cubicBezTo>
                <a:cubicBezTo>
                  <a:pt x="636600" y="28340"/>
                  <a:pt x="706239" y="0"/>
                  <a:pt x="792807" y="0"/>
                </a:cubicBezTo>
                <a:close/>
                <a:moveTo>
                  <a:pt x="305842" y="0"/>
                </a:moveTo>
                <a:cubicBezTo>
                  <a:pt x="362149" y="0"/>
                  <a:pt x="409277" y="7318"/>
                  <a:pt x="447229" y="21952"/>
                </a:cubicBezTo>
                <a:lnTo>
                  <a:pt x="447229" y="140643"/>
                </a:lnTo>
                <a:cubicBezTo>
                  <a:pt x="408285" y="117823"/>
                  <a:pt x="364133" y="106412"/>
                  <a:pt x="314771" y="106412"/>
                </a:cubicBezTo>
                <a:cubicBezTo>
                  <a:pt x="258465" y="106412"/>
                  <a:pt x="213444" y="124396"/>
                  <a:pt x="179710" y="160363"/>
                </a:cubicBezTo>
                <a:cubicBezTo>
                  <a:pt x="145976" y="196329"/>
                  <a:pt x="129108" y="243334"/>
                  <a:pt x="129108" y="301377"/>
                </a:cubicBezTo>
                <a:cubicBezTo>
                  <a:pt x="129108" y="357932"/>
                  <a:pt x="145108" y="403449"/>
                  <a:pt x="177106" y="437927"/>
                </a:cubicBezTo>
                <a:cubicBezTo>
                  <a:pt x="209104" y="472406"/>
                  <a:pt x="252388" y="489645"/>
                  <a:pt x="306958" y="489645"/>
                </a:cubicBezTo>
                <a:cubicBezTo>
                  <a:pt x="358304" y="489645"/>
                  <a:pt x="405061" y="477243"/>
                  <a:pt x="447229" y="452438"/>
                </a:cubicBezTo>
                <a:lnTo>
                  <a:pt x="447229" y="565175"/>
                </a:lnTo>
                <a:cubicBezTo>
                  <a:pt x="405309" y="585763"/>
                  <a:pt x="350614" y="596057"/>
                  <a:pt x="283146" y="596057"/>
                </a:cubicBezTo>
                <a:cubicBezTo>
                  <a:pt x="196329" y="596057"/>
                  <a:pt x="127434" y="570074"/>
                  <a:pt x="76461" y="518108"/>
                </a:cubicBezTo>
                <a:cubicBezTo>
                  <a:pt x="25487" y="466142"/>
                  <a:pt x="0" y="396875"/>
                  <a:pt x="0" y="310307"/>
                </a:cubicBezTo>
                <a:cubicBezTo>
                  <a:pt x="0" y="219274"/>
                  <a:pt x="28463" y="144798"/>
                  <a:pt x="85390" y="86879"/>
                </a:cubicBezTo>
                <a:cubicBezTo>
                  <a:pt x="142317" y="28960"/>
                  <a:pt x="215801" y="0"/>
                  <a:pt x="305842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序号"/>
          <p:cNvSpPr txBox="1"/>
          <p:nvPr>
            <p:custDataLst>
              <p:tags r:id="rId3"/>
            </p:custDataLst>
          </p:nvPr>
        </p:nvSpPr>
        <p:spPr>
          <a:xfrm>
            <a:off x="1521588" y="3143955"/>
            <a:ext cx="978542" cy="831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1"/>
                </a:solidFill>
                <a:latin typeface="+mn-ea"/>
              </a:rPr>
              <a:t>01</a:t>
            </a:r>
            <a:endParaRPr lang="en-US" sz="44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2" name="项标题"/>
          <p:cNvSpPr txBox="1"/>
          <p:nvPr>
            <p:custDataLst>
              <p:tags r:id="rId4"/>
            </p:custDataLst>
          </p:nvPr>
        </p:nvSpPr>
        <p:spPr>
          <a:xfrm>
            <a:off x="1521460" y="4259580"/>
            <a:ext cx="2349500" cy="11811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400" spc="300" dirty="0">
                <a:solidFill>
                  <a:srgbClr val="333333"/>
                </a:solidFill>
                <a:latin typeface="+mn-ea"/>
              </a:rPr>
              <a:t>实验设计内容与目的</a:t>
            </a:r>
            <a:endParaRPr lang="zh-CN" altLang="en-US" sz="2400" spc="300" dirty="0">
              <a:solidFill>
                <a:srgbClr val="333333"/>
              </a:solidFill>
              <a:latin typeface="+mn-ea"/>
            </a:endParaRPr>
          </a:p>
        </p:txBody>
      </p:sp>
      <p:cxnSp>
        <p:nvCxnSpPr>
          <p:cNvPr id="21" name="直接连接符 20"/>
          <p:cNvCxnSpPr/>
          <p:nvPr>
            <p:custDataLst>
              <p:tags r:id="rId5"/>
            </p:custDataLst>
          </p:nvPr>
        </p:nvCxnSpPr>
        <p:spPr>
          <a:xfrm>
            <a:off x="2500130" y="3559455"/>
            <a:ext cx="1276091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序号"/>
          <p:cNvSpPr txBox="1"/>
          <p:nvPr>
            <p:custDataLst>
              <p:tags r:id="rId6"/>
            </p:custDataLst>
          </p:nvPr>
        </p:nvSpPr>
        <p:spPr>
          <a:xfrm>
            <a:off x="4968684" y="3143955"/>
            <a:ext cx="978542" cy="831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1"/>
                </a:solidFill>
                <a:latin typeface="+mn-ea"/>
              </a:rPr>
              <a:t>02</a:t>
            </a:r>
            <a:endParaRPr lang="en-US" sz="44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6" name="项标题"/>
          <p:cNvSpPr txBox="1"/>
          <p:nvPr>
            <p:custDataLst>
              <p:tags r:id="rId7"/>
            </p:custDataLst>
          </p:nvPr>
        </p:nvSpPr>
        <p:spPr>
          <a:xfrm>
            <a:off x="4968684" y="4259854"/>
            <a:ext cx="2254633" cy="118139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400" spc="300" dirty="0">
                <a:solidFill>
                  <a:srgbClr val="333333"/>
                </a:solidFill>
                <a:latin typeface="+mn-ea"/>
              </a:rPr>
              <a:t>代码设计步骤</a:t>
            </a:r>
            <a:endParaRPr lang="zh-CN" altLang="en-US" sz="2400" spc="300" dirty="0">
              <a:solidFill>
                <a:srgbClr val="333333"/>
              </a:solidFill>
              <a:latin typeface="+mn-ea"/>
            </a:endParaRPr>
          </a:p>
        </p:txBody>
      </p:sp>
      <p:cxnSp>
        <p:nvCxnSpPr>
          <p:cNvPr id="27" name="直接连接符 26"/>
          <p:cNvCxnSpPr/>
          <p:nvPr>
            <p:custDataLst>
              <p:tags r:id="rId8"/>
            </p:custDataLst>
          </p:nvPr>
        </p:nvCxnSpPr>
        <p:spPr>
          <a:xfrm>
            <a:off x="5947226" y="3559455"/>
            <a:ext cx="1276091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序号"/>
          <p:cNvSpPr txBox="1"/>
          <p:nvPr>
            <p:custDataLst>
              <p:tags r:id="rId9"/>
            </p:custDataLst>
          </p:nvPr>
        </p:nvSpPr>
        <p:spPr>
          <a:xfrm>
            <a:off x="8415780" y="3143955"/>
            <a:ext cx="978542" cy="83100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4400" b="1" dirty="0">
                <a:solidFill>
                  <a:schemeClr val="accent1"/>
                </a:solidFill>
                <a:latin typeface="+mn-ea"/>
              </a:rPr>
              <a:t>03</a:t>
            </a:r>
            <a:endParaRPr lang="en-US" sz="44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5" name="项标题"/>
          <p:cNvSpPr txBox="1"/>
          <p:nvPr>
            <p:custDataLst>
              <p:tags r:id="rId10"/>
            </p:custDataLst>
          </p:nvPr>
        </p:nvSpPr>
        <p:spPr>
          <a:xfrm>
            <a:off x="8415655" y="4259580"/>
            <a:ext cx="2444115" cy="11811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400" spc="300" dirty="0">
                <a:solidFill>
                  <a:srgbClr val="333333"/>
                </a:solidFill>
                <a:latin typeface="+mn-ea"/>
              </a:rPr>
              <a:t>结果展示及分析</a:t>
            </a:r>
            <a:endParaRPr lang="zh-CN" altLang="en-US" sz="2400" spc="300" dirty="0">
              <a:solidFill>
                <a:srgbClr val="333333"/>
              </a:solidFill>
              <a:latin typeface="+mn-ea"/>
            </a:endParaRPr>
          </a:p>
        </p:txBody>
      </p:sp>
      <p:cxnSp>
        <p:nvCxnSpPr>
          <p:cNvPr id="6" name="直接连接符 5"/>
          <p:cNvCxnSpPr/>
          <p:nvPr>
            <p:custDataLst>
              <p:tags r:id="rId11"/>
            </p:custDataLst>
          </p:nvPr>
        </p:nvCxnSpPr>
        <p:spPr>
          <a:xfrm>
            <a:off x="9394322" y="3559455"/>
            <a:ext cx="1276091" cy="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结果展示及分析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03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任意多边形: 形状 1397"/>
          <p:cNvSpPr/>
          <p:nvPr>
            <p:custDataLst>
              <p:tags r:id="rId1"/>
            </p:custDataLst>
          </p:nvPr>
        </p:nvSpPr>
        <p:spPr>
          <a:xfrm>
            <a:off x="635635" y="5552440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2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" name="任意多边形: 形状 1397"/>
          <p:cNvSpPr/>
          <p:nvPr>
            <p:custDataLst>
              <p:tags r:id="rId3"/>
            </p:custDataLst>
          </p:nvPr>
        </p:nvSpPr>
        <p:spPr>
          <a:xfrm>
            <a:off x="10650855" y="16414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4"/>
            </p:custDataLst>
          </p:nvPr>
        </p:nvSpPr>
        <p:spPr>
          <a:xfrm>
            <a:off x="11108055" y="175958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标题 7"/>
          <p:cNvSpPr/>
          <p:nvPr>
            <p:ph type="title"/>
          </p:nvPr>
        </p:nvSpPr>
        <p:spPr>
          <a:xfrm>
            <a:off x="481965" y="138430"/>
            <a:ext cx="10800080" cy="609600"/>
          </a:xfrm>
        </p:spPr>
        <p:txBody>
          <a:bodyPr/>
          <a:p>
            <a:r>
              <a:rPr lang="en-US" altLang="zh-CN" sz="2800"/>
              <a:t>1.</a:t>
            </a:r>
            <a:r>
              <a:rPr lang="zh-CN" altLang="en-US" sz="2800"/>
              <a:t>小区房价趋势分析</a:t>
            </a:r>
            <a:endParaRPr lang="zh-CN" altLang="en-US" sz="2800"/>
          </a:p>
        </p:txBody>
      </p:sp>
      <p:pic>
        <p:nvPicPr>
          <p:cNvPr id="15" name="图片 15" descr="zhengdong_build_year_his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685" y="748030"/>
            <a:ext cx="6394450" cy="2884170"/>
          </a:xfrm>
          <a:prstGeom prst="rect">
            <a:avLst/>
          </a:prstGeom>
        </p:spPr>
      </p:pic>
      <p:pic>
        <p:nvPicPr>
          <p:cNvPr id="14" name="图片 14" descr="zhengdong_price_trend_by_yea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685" y="3750945"/>
            <a:ext cx="6394450" cy="294894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7586345" y="1423670"/>
            <a:ext cx="4419600" cy="412877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分析：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根据以上两图得到：在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2010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年建造房屋数量最多，这可能与郑东新区的快速发展和扩张有关；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1995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年和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2000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年的房屋数量非常少，这可能是因为郑东新区在这些年份尚未大规模开发；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2020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年房屋建造数量下降，这可能与市场饱和或政策调控有关；房价在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2002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年平均房价最低，这可能与市场调整或经济因素有关；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2024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年平均单价异常高，可能是由于少数高端房产的高价拉高了平均值。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任意多边形: 形状 1397"/>
          <p:cNvSpPr/>
          <p:nvPr>
            <p:custDataLst>
              <p:tags r:id="rId1"/>
            </p:custDataLst>
          </p:nvPr>
        </p:nvSpPr>
        <p:spPr>
          <a:xfrm>
            <a:off x="635635" y="5552440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2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" name="任意多边形: 形状 1397"/>
          <p:cNvSpPr/>
          <p:nvPr>
            <p:custDataLst>
              <p:tags r:id="rId3"/>
            </p:custDataLst>
          </p:nvPr>
        </p:nvSpPr>
        <p:spPr>
          <a:xfrm>
            <a:off x="10650855" y="16414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4"/>
            </p:custDataLst>
          </p:nvPr>
        </p:nvSpPr>
        <p:spPr>
          <a:xfrm>
            <a:off x="11108055" y="175958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标题 7"/>
          <p:cNvSpPr/>
          <p:nvPr>
            <p:ph type="title"/>
          </p:nvPr>
        </p:nvSpPr>
        <p:spPr>
          <a:xfrm>
            <a:off x="481965" y="138430"/>
            <a:ext cx="10800080" cy="609600"/>
          </a:xfrm>
        </p:spPr>
        <p:txBody>
          <a:bodyPr/>
          <a:p>
            <a:r>
              <a:rPr lang="en-US" altLang="zh-CN" sz="2800"/>
              <a:t>2.</a:t>
            </a:r>
            <a:r>
              <a:rPr lang="zh-CN" altLang="en-US" sz="2800"/>
              <a:t>房屋面积</a:t>
            </a:r>
            <a:r>
              <a:rPr lang="zh-CN" altLang="en-US" sz="2800"/>
              <a:t>分析</a:t>
            </a:r>
            <a:endParaRPr lang="zh-CN" altLang="en-US" sz="2800"/>
          </a:p>
        </p:txBody>
      </p:sp>
      <p:pic>
        <p:nvPicPr>
          <p:cNvPr id="17" name="图片 17" descr="zhengdong_area_distribution_pi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" y="911225"/>
            <a:ext cx="5514975" cy="5535930"/>
          </a:xfrm>
          <a:prstGeom prst="rect">
            <a:avLst/>
          </a:prstGeom>
        </p:spPr>
      </p:pic>
      <p:pic>
        <p:nvPicPr>
          <p:cNvPr id="20" name="图片 20" descr="zhengdong_price_distribution_pi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2070" y="911225"/>
            <a:ext cx="5464810" cy="557085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任意多边形: 形状 1397"/>
          <p:cNvSpPr/>
          <p:nvPr>
            <p:custDataLst>
              <p:tags r:id="rId1"/>
            </p:custDataLst>
          </p:nvPr>
        </p:nvSpPr>
        <p:spPr>
          <a:xfrm>
            <a:off x="635635" y="5552440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2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" name="任意多边形: 形状 1397"/>
          <p:cNvSpPr/>
          <p:nvPr>
            <p:custDataLst>
              <p:tags r:id="rId3"/>
            </p:custDataLst>
          </p:nvPr>
        </p:nvSpPr>
        <p:spPr>
          <a:xfrm>
            <a:off x="10650855" y="16414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4"/>
            </p:custDataLst>
          </p:nvPr>
        </p:nvSpPr>
        <p:spPr>
          <a:xfrm>
            <a:off x="11108055" y="175958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标题 7"/>
          <p:cNvSpPr/>
          <p:nvPr>
            <p:ph type="title"/>
          </p:nvPr>
        </p:nvSpPr>
        <p:spPr>
          <a:xfrm>
            <a:off x="481965" y="138430"/>
            <a:ext cx="10800080" cy="609600"/>
          </a:xfrm>
        </p:spPr>
        <p:txBody>
          <a:bodyPr/>
          <a:p>
            <a:r>
              <a:rPr lang="en-US" altLang="zh-CN" sz="2800"/>
              <a:t>2.</a:t>
            </a:r>
            <a:r>
              <a:rPr lang="zh-CN" altLang="en-US" sz="2800"/>
              <a:t>房屋面积</a:t>
            </a:r>
            <a:r>
              <a:rPr lang="zh-CN" altLang="en-US" sz="2800"/>
              <a:t>分析</a:t>
            </a:r>
            <a:endParaRPr lang="zh-CN" altLang="en-US" sz="2800"/>
          </a:p>
        </p:txBody>
      </p:sp>
      <p:pic>
        <p:nvPicPr>
          <p:cNvPr id="19" name="图片 19" descr="zhengdong_area_price_scatter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350" y="954405"/>
            <a:ext cx="7566025" cy="522986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8089900" y="1306830"/>
            <a:ext cx="3996690" cy="47593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>
              <a:lnSpc>
                <a:spcPct val="100000"/>
              </a:lnSpc>
            </a:pP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分析：结合郑东新区的面积与单价关系图、房屋面积分布饼图以及房价区间分布饼图，我们可以得出以下结论：中等面积的房屋（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120-150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平方米）在郑东新区最受欢迎，占据市场主导地位，这可能是因为它们满足了大多数家庭对于居住空间的需求；小面积房屋（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90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平方米以下）也占有相当的市场份额，为投资者在租赁市场上提供了机会；大面积房屋虽然占比较小，但可能代表了高端市场，提供了更多的豪华设施和更佳的位置；房价主要集中在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1.5-2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万区间，这与郑东新区的经济发展水平和居民购买力相匹配。这些信息为市场参与者提供了宝贵的洞察，帮助他们做出更明智的决策。</a:t>
            </a:r>
            <a:endParaRPr lang="zh-CN" altLang="en-US" sz="160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任意多边形: 形状 1397"/>
          <p:cNvSpPr/>
          <p:nvPr>
            <p:custDataLst>
              <p:tags r:id="rId1"/>
            </p:custDataLst>
          </p:nvPr>
        </p:nvSpPr>
        <p:spPr>
          <a:xfrm>
            <a:off x="635635" y="5552440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2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" name="任意多边形: 形状 1397"/>
          <p:cNvSpPr/>
          <p:nvPr>
            <p:custDataLst>
              <p:tags r:id="rId3"/>
            </p:custDataLst>
          </p:nvPr>
        </p:nvSpPr>
        <p:spPr>
          <a:xfrm>
            <a:off x="10650855" y="16414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4"/>
            </p:custDataLst>
          </p:nvPr>
        </p:nvSpPr>
        <p:spPr>
          <a:xfrm>
            <a:off x="11108055" y="175958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标题 7"/>
          <p:cNvSpPr/>
          <p:nvPr>
            <p:ph type="title"/>
          </p:nvPr>
        </p:nvSpPr>
        <p:spPr>
          <a:xfrm>
            <a:off x="481965" y="138430"/>
            <a:ext cx="10800080" cy="609600"/>
          </a:xfrm>
        </p:spPr>
        <p:txBody>
          <a:bodyPr/>
          <a:p>
            <a:r>
              <a:rPr lang="en-US" sz="2800"/>
              <a:t>3.</a:t>
            </a:r>
            <a:r>
              <a:rPr lang="zh-CN" altLang="en-US" sz="2800"/>
              <a:t>小区房价最高分析</a:t>
            </a:r>
            <a:endParaRPr lang="zh-CN" altLang="en-US" sz="2800"/>
          </a:p>
        </p:txBody>
      </p:sp>
      <p:pic>
        <p:nvPicPr>
          <p:cNvPr id="7" name="图片 3"/>
          <p:cNvPicPr>
            <a:picLocks noChangeAspect="1"/>
          </p:cNvPicPr>
          <p:nvPr/>
        </p:nvPicPr>
        <p:blipFill>
          <a:blip r:embed="rId5"/>
          <a:srcRect r="6823"/>
          <a:stretch>
            <a:fillRect/>
          </a:stretch>
        </p:blipFill>
        <p:spPr>
          <a:xfrm>
            <a:off x="843280" y="1063625"/>
            <a:ext cx="2844165" cy="54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4"/>
          <p:cNvPicPr>
            <a:picLocks noChangeAspect="1"/>
          </p:cNvPicPr>
          <p:nvPr/>
        </p:nvPicPr>
        <p:blipFill>
          <a:blip r:embed="rId6"/>
          <a:srcRect l="791" t="-319" r="8309" b="319"/>
          <a:stretch>
            <a:fillRect/>
          </a:stretch>
        </p:blipFill>
        <p:spPr>
          <a:xfrm>
            <a:off x="4415790" y="1063625"/>
            <a:ext cx="2932430" cy="549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4985" y="1063625"/>
            <a:ext cx="2691765" cy="552005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任意多边形: 形状 1397"/>
          <p:cNvSpPr/>
          <p:nvPr>
            <p:custDataLst>
              <p:tags r:id="rId1"/>
            </p:custDataLst>
          </p:nvPr>
        </p:nvSpPr>
        <p:spPr>
          <a:xfrm>
            <a:off x="635635" y="5552440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2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" name="任意多边形: 形状 1397"/>
          <p:cNvSpPr/>
          <p:nvPr>
            <p:custDataLst>
              <p:tags r:id="rId3"/>
            </p:custDataLst>
          </p:nvPr>
        </p:nvSpPr>
        <p:spPr>
          <a:xfrm>
            <a:off x="10650855" y="16414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4"/>
            </p:custDataLst>
          </p:nvPr>
        </p:nvSpPr>
        <p:spPr>
          <a:xfrm>
            <a:off x="11108055" y="175958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标题 7"/>
          <p:cNvSpPr/>
          <p:nvPr>
            <p:ph type="title"/>
          </p:nvPr>
        </p:nvSpPr>
        <p:spPr>
          <a:xfrm>
            <a:off x="481965" y="138430"/>
            <a:ext cx="10800080" cy="609600"/>
          </a:xfrm>
        </p:spPr>
        <p:txBody>
          <a:bodyPr/>
          <a:p>
            <a:r>
              <a:rPr lang="en-US" sz="2800"/>
              <a:t>3.</a:t>
            </a:r>
            <a:r>
              <a:rPr lang="zh-CN" altLang="en-US" sz="2800"/>
              <a:t>小区房价最高分析</a:t>
            </a:r>
            <a:endParaRPr lang="zh-CN" altLang="en-US" sz="2800"/>
          </a:p>
        </p:txBody>
      </p:sp>
      <p:pic>
        <p:nvPicPr>
          <p:cNvPr id="13" name="图片 13" descr="zhengdong_top20_communities_pric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35" y="827405"/>
            <a:ext cx="10015855" cy="4235450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481330" y="5289550"/>
            <a:ext cx="11605260" cy="13671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>
              <a:lnSpc>
                <a:spcPct val="100000"/>
              </a:lnSpc>
            </a:pP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分析：代码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data_analysis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中第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64-68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行使用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groupby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和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agg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方法计算每个小区的平均单价、房源数量、最低单价、最高单价、价格标准差、平均总价和平均面积；第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78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和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79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行使用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_get_community_info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方法获取最贵小区和最便宜小区的信息；第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87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行将结果排序并生成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JSON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格式的分析报告。</a:t>
            </a:r>
            <a:endParaRPr lang="zh-CN" altLang="en-US" sz="160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根据上图展示的部分结果，得出小区总数共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209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个，联盟新城二期小区最贵，每平方在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28965-29970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元之间，此小区在农业东路地润路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10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号；郑东新世界（一期）小区最便宜，每平方为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5281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元，此小区在郑东新区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-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商都路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-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青年路。</a:t>
            </a:r>
            <a:endParaRPr lang="zh-CN" altLang="en-US" sz="160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任意多边形: 形状 1397"/>
          <p:cNvSpPr/>
          <p:nvPr>
            <p:custDataLst>
              <p:tags r:id="rId1"/>
            </p:custDataLst>
          </p:nvPr>
        </p:nvSpPr>
        <p:spPr>
          <a:xfrm>
            <a:off x="635635" y="5552440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2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" name="任意多边形: 形状 1397"/>
          <p:cNvSpPr/>
          <p:nvPr>
            <p:custDataLst>
              <p:tags r:id="rId3"/>
            </p:custDataLst>
          </p:nvPr>
        </p:nvSpPr>
        <p:spPr>
          <a:xfrm>
            <a:off x="10650855" y="16414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4"/>
            </p:custDataLst>
          </p:nvPr>
        </p:nvSpPr>
        <p:spPr>
          <a:xfrm>
            <a:off x="11108055" y="175958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标题 7"/>
          <p:cNvSpPr/>
          <p:nvPr>
            <p:ph type="title"/>
          </p:nvPr>
        </p:nvSpPr>
        <p:spPr>
          <a:xfrm>
            <a:off x="481965" y="138430"/>
            <a:ext cx="10800080" cy="609600"/>
          </a:xfrm>
        </p:spPr>
        <p:txBody>
          <a:bodyPr/>
          <a:p>
            <a:r>
              <a:rPr lang="en-US" sz="2800"/>
              <a:t>4.</a:t>
            </a:r>
            <a:r>
              <a:rPr lang="zh-CN" altLang="en-US" sz="2800"/>
              <a:t>建造时间对房价的影响</a:t>
            </a:r>
            <a:endParaRPr lang="zh-CN" altLang="en-US" sz="2800"/>
          </a:p>
        </p:txBody>
      </p:sp>
      <p:pic>
        <p:nvPicPr>
          <p:cNvPr id="11" name="图片 11" descr="zhengdong_age_price_bo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315" y="895350"/>
            <a:ext cx="5060950" cy="3884295"/>
          </a:xfrm>
          <a:prstGeom prst="rect">
            <a:avLst/>
          </a:prstGeom>
        </p:spPr>
      </p:pic>
      <p:pic>
        <p:nvPicPr>
          <p:cNvPr id="16" name="图片 16" descr="zhengdong_price_trend_by_year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3265" y="895350"/>
            <a:ext cx="6344285" cy="3884295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481965" y="5101590"/>
            <a:ext cx="11320780" cy="155511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>
              <a:lnSpc>
                <a:spcPct val="100000"/>
              </a:lnSpc>
            </a:pP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分析：价格趋势：从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5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年到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20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年以上的房屋，单价的中位数相对稳定，没有明显的趋势显示新房比老房贵或便宜。这可能意味着在郑东新区较新的房产（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5-10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年内）并不一定有最高的单价，而较老的房产（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20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年以上）单价也不总是最低。这表明房价受多种因素影响，包括位置、设施、维护状况等。</a:t>
            </a:r>
            <a:endParaRPr lang="zh-CN" altLang="en-US" sz="160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>
              <a:lnSpc>
                <a:spcPct val="100000"/>
              </a:lnSpc>
            </a:pP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异常值（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Outliers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）：图中箱子外的圆圈表示异常值，即远离其他数据点的值。可以看到，每个房龄组都有一些异常值，尤其是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5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年内、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15-20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年和</a:t>
            </a:r>
            <a:r>
              <a:rPr lang="en-US" altLang="zh-CN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20</a:t>
            </a:r>
            <a:r>
              <a:rPr lang="zh-CN" altLang="en-US" sz="16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年以上的房屋，这些异常值可能是由于特殊位置、装修或其他因素导致的高价房。</a:t>
            </a:r>
            <a:endParaRPr lang="zh-CN" altLang="en-US" sz="1600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任意多边形: 形状 1397"/>
          <p:cNvSpPr/>
          <p:nvPr>
            <p:custDataLst>
              <p:tags r:id="rId1"/>
            </p:custDataLst>
          </p:nvPr>
        </p:nvSpPr>
        <p:spPr>
          <a:xfrm>
            <a:off x="635635" y="5552440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2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" name="任意多边形: 形状 1397"/>
          <p:cNvSpPr/>
          <p:nvPr>
            <p:custDataLst>
              <p:tags r:id="rId3"/>
            </p:custDataLst>
          </p:nvPr>
        </p:nvSpPr>
        <p:spPr>
          <a:xfrm>
            <a:off x="10650855" y="16414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4"/>
            </p:custDataLst>
          </p:nvPr>
        </p:nvSpPr>
        <p:spPr>
          <a:xfrm>
            <a:off x="11108055" y="175958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标题 7"/>
          <p:cNvSpPr/>
          <p:nvPr>
            <p:ph type="title"/>
          </p:nvPr>
        </p:nvSpPr>
        <p:spPr>
          <a:xfrm>
            <a:off x="481965" y="138430"/>
            <a:ext cx="10800080" cy="609600"/>
          </a:xfrm>
        </p:spPr>
        <p:txBody>
          <a:bodyPr/>
          <a:p>
            <a:r>
              <a:rPr lang="en-US" sz="2800"/>
              <a:t>5.</a:t>
            </a:r>
            <a:r>
              <a:rPr lang="zh-CN" altLang="en-US" sz="2800"/>
              <a:t>生成前端页面展示</a:t>
            </a:r>
            <a:endParaRPr lang="zh-CN" altLang="en-US" sz="2800"/>
          </a:p>
        </p:txBody>
      </p:sp>
      <p:pic>
        <p:nvPicPr>
          <p:cNvPr id="18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25" y="855980"/>
            <a:ext cx="8367395" cy="3148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6825" y="4112260"/>
            <a:ext cx="8291195" cy="249809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任意多边形: 形状 1397"/>
          <p:cNvSpPr/>
          <p:nvPr>
            <p:custDataLst>
              <p:tags r:id="rId1"/>
            </p:custDataLst>
          </p:nvPr>
        </p:nvSpPr>
        <p:spPr>
          <a:xfrm>
            <a:off x="635635" y="5552440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: 形状 1397"/>
          <p:cNvSpPr/>
          <p:nvPr>
            <p:custDataLst>
              <p:tags r:id="rId2"/>
            </p:custDataLst>
          </p:nvPr>
        </p:nvSpPr>
        <p:spPr>
          <a:xfrm>
            <a:off x="1092835" y="5670550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5" name="任意多边形: 形状 1397"/>
          <p:cNvSpPr/>
          <p:nvPr>
            <p:custDataLst>
              <p:tags r:id="rId3"/>
            </p:custDataLst>
          </p:nvPr>
        </p:nvSpPr>
        <p:spPr>
          <a:xfrm>
            <a:off x="10650855" y="1641475"/>
            <a:ext cx="631190" cy="631190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任意多边形: 形状 1397"/>
          <p:cNvSpPr/>
          <p:nvPr>
            <p:custDataLst>
              <p:tags r:id="rId4"/>
            </p:custDataLst>
          </p:nvPr>
        </p:nvSpPr>
        <p:spPr>
          <a:xfrm>
            <a:off x="11108055" y="1759585"/>
            <a:ext cx="395605" cy="395605"/>
          </a:xfrm>
          <a:custGeom>
            <a:avLst/>
            <a:gdLst>
              <a:gd name="connsiteX0" fmla="*/ 35521 w 1877718"/>
              <a:gd name="connsiteY0" fmla="*/ 850803 h 1863247"/>
              <a:gd name="connsiteX1" fmla="*/ 865299 w 1877718"/>
              <a:gd name="connsiteY1" fmla="*/ 21025 h 1863247"/>
              <a:gd name="connsiteX2" fmla="*/ 1026916 w 1877718"/>
              <a:gd name="connsiteY2" fmla="*/ 21050 h 1863247"/>
              <a:gd name="connsiteX3" fmla="*/ 1856694 w 1877718"/>
              <a:gd name="connsiteY3" fmla="*/ 850828 h 1863247"/>
              <a:gd name="connsiteX4" fmla="*/ 1856669 w 1877718"/>
              <a:gd name="connsiteY4" fmla="*/ 1012446 h 1863247"/>
              <a:gd name="connsiteX5" fmla="*/ 1026891 w 1877718"/>
              <a:gd name="connsiteY5" fmla="*/ 1842223 h 1863247"/>
              <a:gd name="connsiteX6" fmla="*/ 865274 w 1877718"/>
              <a:gd name="connsiteY6" fmla="*/ 1842198 h 1863247"/>
              <a:gd name="connsiteX7" fmla="*/ 35496 w 1877718"/>
              <a:gd name="connsiteY7" fmla="*/ 1012420 h 1863247"/>
              <a:gd name="connsiteX8" fmla="*/ 35521 w 1877718"/>
              <a:gd name="connsiteY8" fmla="*/ 850803 h 1863247"/>
              <a:gd name="connsiteX0-1" fmla="*/ 35521 w 1877718"/>
              <a:gd name="connsiteY0-2" fmla="*/ 850803 h 1863247"/>
              <a:gd name="connsiteX1-3" fmla="*/ 865299 w 1877718"/>
              <a:gd name="connsiteY1-4" fmla="*/ 21025 h 1863247"/>
              <a:gd name="connsiteX2-5" fmla="*/ 1026916 w 1877718"/>
              <a:gd name="connsiteY2-6" fmla="*/ 21050 h 1863247"/>
              <a:gd name="connsiteX3-7" fmla="*/ 1856694 w 1877718"/>
              <a:gd name="connsiteY3-8" fmla="*/ 850828 h 1863247"/>
              <a:gd name="connsiteX4-9" fmla="*/ 1856669 w 1877718"/>
              <a:gd name="connsiteY4-10" fmla="*/ 1012446 h 1863247"/>
              <a:gd name="connsiteX5-11" fmla="*/ 1026891 w 1877718"/>
              <a:gd name="connsiteY5-12" fmla="*/ 1842223 h 1863247"/>
              <a:gd name="connsiteX6-13" fmla="*/ 865274 w 1877718"/>
              <a:gd name="connsiteY6-14" fmla="*/ 1842198 h 1863247"/>
              <a:gd name="connsiteX7-15" fmla="*/ 35496 w 1877718"/>
              <a:gd name="connsiteY7-16" fmla="*/ 1012420 h 1863247"/>
              <a:gd name="connsiteX8-17" fmla="*/ 35521 w 1877718"/>
              <a:gd name="connsiteY8-18" fmla="*/ 850803 h 1863247"/>
              <a:gd name="connsiteX0-19" fmla="*/ 35521 w 1877718"/>
              <a:gd name="connsiteY0-20" fmla="*/ 850813 h 1863257"/>
              <a:gd name="connsiteX1-21" fmla="*/ 865299 w 1877718"/>
              <a:gd name="connsiteY1-22" fmla="*/ 21035 h 1863257"/>
              <a:gd name="connsiteX2-23" fmla="*/ 1026916 w 1877718"/>
              <a:gd name="connsiteY2-24" fmla="*/ 21060 h 1863257"/>
              <a:gd name="connsiteX3-25" fmla="*/ 1856694 w 1877718"/>
              <a:gd name="connsiteY3-26" fmla="*/ 850838 h 1863257"/>
              <a:gd name="connsiteX4-27" fmla="*/ 1856669 w 1877718"/>
              <a:gd name="connsiteY4-28" fmla="*/ 1012456 h 1863257"/>
              <a:gd name="connsiteX5-29" fmla="*/ 1026891 w 1877718"/>
              <a:gd name="connsiteY5-30" fmla="*/ 1842233 h 1863257"/>
              <a:gd name="connsiteX6-31" fmla="*/ 865274 w 1877718"/>
              <a:gd name="connsiteY6-32" fmla="*/ 1842208 h 1863257"/>
              <a:gd name="connsiteX7-33" fmla="*/ 35496 w 1877718"/>
              <a:gd name="connsiteY7-34" fmla="*/ 1012430 h 1863257"/>
              <a:gd name="connsiteX8-35" fmla="*/ 35521 w 1877718"/>
              <a:gd name="connsiteY8-36" fmla="*/ 850813 h 1863257"/>
              <a:gd name="connsiteX0-37" fmla="*/ 35521 w 1877718"/>
              <a:gd name="connsiteY0-38" fmla="*/ 865273 h 1877717"/>
              <a:gd name="connsiteX1-39" fmla="*/ 865299 w 1877718"/>
              <a:gd name="connsiteY1-40" fmla="*/ 35495 h 1877717"/>
              <a:gd name="connsiteX2-41" fmla="*/ 1026916 w 1877718"/>
              <a:gd name="connsiteY2-42" fmla="*/ 35520 h 1877717"/>
              <a:gd name="connsiteX3-43" fmla="*/ 1856694 w 1877718"/>
              <a:gd name="connsiteY3-44" fmla="*/ 865298 h 1877717"/>
              <a:gd name="connsiteX4-45" fmla="*/ 1856669 w 1877718"/>
              <a:gd name="connsiteY4-46" fmla="*/ 1026916 h 1877717"/>
              <a:gd name="connsiteX5-47" fmla="*/ 1026891 w 1877718"/>
              <a:gd name="connsiteY5-48" fmla="*/ 1856693 h 1877717"/>
              <a:gd name="connsiteX6-49" fmla="*/ 865274 w 1877718"/>
              <a:gd name="connsiteY6-50" fmla="*/ 1856668 h 1877717"/>
              <a:gd name="connsiteX7-51" fmla="*/ 35496 w 1877718"/>
              <a:gd name="connsiteY7-52" fmla="*/ 1026890 h 1877717"/>
              <a:gd name="connsiteX8-53" fmla="*/ 35521 w 1877718"/>
              <a:gd name="connsiteY8-54" fmla="*/ 865273 h 1877717"/>
              <a:gd name="connsiteX0-55" fmla="*/ 35521 w 1877718"/>
              <a:gd name="connsiteY0-56" fmla="*/ 865273 h 1877717"/>
              <a:gd name="connsiteX1-57" fmla="*/ 865299 w 1877718"/>
              <a:gd name="connsiteY1-58" fmla="*/ 35495 h 1877717"/>
              <a:gd name="connsiteX2-59" fmla="*/ 1026916 w 1877718"/>
              <a:gd name="connsiteY2-60" fmla="*/ 35520 h 1877717"/>
              <a:gd name="connsiteX3-61" fmla="*/ 1856694 w 1877718"/>
              <a:gd name="connsiteY3-62" fmla="*/ 865298 h 1877717"/>
              <a:gd name="connsiteX4-63" fmla="*/ 1856669 w 1877718"/>
              <a:gd name="connsiteY4-64" fmla="*/ 1026916 h 1877717"/>
              <a:gd name="connsiteX5-65" fmla="*/ 1026891 w 1877718"/>
              <a:gd name="connsiteY5-66" fmla="*/ 1856693 h 1877717"/>
              <a:gd name="connsiteX6-67" fmla="*/ 865274 w 1877718"/>
              <a:gd name="connsiteY6-68" fmla="*/ 1856668 h 1877717"/>
              <a:gd name="connsiteX7-69" fmla="*/ 35496 w 1877718"/>
              <a:gd name="connsiteY7-70" fmla="*/ 1026890 h 1877717"/>
              <a:gd name="connsiteX8-71" fmla="*/ 35521 w 1877718"/>
              <a:gd name="connsiteY8-72" fmla="*/ 865273 h 1877717"/>
              <a:gd name="connsiteX0-73" fmla="*/ 35521 w 1877718"/>
              <a:gd name="connsiteY0-74" fmla="*/ 865273 h 1877717"/>
              <a:gd name="connsiteX1-75" fmla="*/ 865299 w 1877718"/>
              <a:gd name="connsiteY1-76" fmla="*/ 35495 h 1877717"/>
              <a:gd name="connsiteX2-77" fmla="*/ 1026916 w 1877718"/>
              <a:gd name="connsiteY2-78" fmla="*/ 35520 h 1877717"/>
              <a:gd name="connsiteX3-79" fmla="*/ 1856694 w 1877718"/>
              <a:gd name="connsiteY3-80" fmla="*/ 865298 h 1877717"/>
              <a:gd name="connsiteX4-81" fmla="*/ 1856669 w 1877718"/>
              <a:gd name="connsiteY4-82" fmla="*/ 1026916 h 1877717"/>
              <a:gd name="connsiteX5-83" fmla="*/ 1026891 w 1877718"/>
              <a:gd name="connsiteY5-84" fmla="*/ 1856693 h 1877717"/>
              <a:gd name="connsiteX6-85" fmla="*/ 865274 w 1877718"/>
              <a:gd name="connsiteY6-86" fmla="*/ 1856668 h 1877717"/>
              <a:gd name="connsiteX7-87" fmla="*/ 35496 w 1877718"/>
              <a:gd name="connsiteY7-88" fmla="*/ 1026890 h 1877717"/>
              <a:gd name="connsiteX8-89" fmla="*/ 35521 w 1877718"/>
              <a:gd name="connsiteY8-90" fmla="*/ 865273 h 1877717"/>
              <a:gd name="connsiteX0-91" fmla="*/ 35521 w 1877729"/>
              <a:gd name="connsiteY0-92" fmla="*/ 865273 h 1877717"/>
              <a:gd name="connsiteX1-93" fmla="*/ 865299 w 1877729"/>
              <a:gd name="connsiteY1-94" fmla="*/ 35495 h 1877717"/>
              <a:gd name="connsiteX2-95" fmla="*/ 1026916 w 1877729"/>
              <a:gd name="connsiteY2-96" fmla="*/ 35520 h 1877717"/>
              <a:gd name="connsiteX3-97" fmla="*/ 1856694 w 1877729"/>
              <a:gd name="connsiteY3-98" fmla="*/ 865298 h 1877717"/>
              <a:gd name="connsiteX4-99" fmla="*/ 1856669 w 1877729"/>
              <a:gd name="connsiteY4-100" fmla="*/ 1026916 h 1877717"/>
              <a:gd name="connsiteX5-101" fmla="*/ 1026891 w 1877729"/>
              <a:gd name="connsiteY5-102" fmla="*/ 1856693 h 1877717"/>
              <a:gd name="connsiteX6-103" fmla="*/ 865274 w 1877729"/>
              <a:gd name="connsiteY6-104" fmla="*/ 1856668 h 1877717"/>
              <a:gd name="connsiteX7-105" fmla="*/ 35496 w 1877729"/>
              <a:gd name="connsiteY7-106" fmla="*/ 1026890 h 1877717"/>
              <a:gd name="connsiteX8-107" fmla="*/ 35521 w 1877729"/>
              <a:gd name="connsiteY8-108" fmla="*/ 865273 h 1877717"/>
              <a:gd name="connsiteX0-109" fmla="*/ 35521 w 1892189"/>
              <a:gd name="connsiteY0-110" fmla="*/ 865273 h 1877717"/>
              <a:gd name="connsiteX1-111" fmla="*/ 865299 w 1892189"/>
              <a:gd name="connsiteY1-112" fmla="*/ 35495 h 1877717"/>
              <a:gd name="connsiteX2-113" fmla="*/ 1026916 w 1892189"/>
              <a:gd name="connsiteY2-114" fmla="*/ 35520 h 1877717"/>
              <a:gd name="connsiteX3-115" fmla="*/ 1856694 w 1892189"/>
              <a:gd name="connsiteY3-116" fmla="*/ 865298 h 1877717"/>
              <a:gd name="connsiteX4-117" fmla="*/ 1856669 w 1892189"/>
              <a:gd name="connsiteY4-118" fmla="*/ 1026916 h 1877717"/>
              <a:gd name="connsiteX5-119" fmla="*/ 1026891 w 1892189"/>
              <a:gd name="connsiteY5-120" fmla="*/ 1856693 h 1877717"/>
              <a:gd name="connsiteX6-121" fmla="*/ 865274 w 1892189"/>
              <a:gd name="connsiteY6-122" fmla="*/ 1856668 h 1877717"/>
              <a:gd name="connsiteX7-123" fmla="*/ 35496 w 1892189"/>
              <a:gd name="connsiteY7-124" fmla="*/ 1026890 h 1877717"/>
              <a:gd name="connsiteX8-125" fmla="*/ 35521 w 1892189"/>
              <a:gd name="connsiteY8-126" fmla="*/ 865273 h 1877717"/>
              <a:gd name="connsiteX0-127" fmla="*/ 35521 w 1892189"/>
              <a:gd name="connsiteY0-128" fmla="*/ 865273 h 1877717"/>
              <a:gd name="connsiteX1-129" fmla="*/ 865299 w 1892189"/>
              <a:gd name="connsiteY1-130" fmla="*/ 35495 h 1877717"/>
              <a:gd name="connsiteX2-131" fmla="*/ 1026916 w 1892189"/>
              <a:gd name="connsiteY2-132" fmla="*/ 35520 h 1877717"/>
              <a:gd name="connsiteX3-133" fmla="*/ 1856694 w 1892189"/>
              <a:gd name="connsiteY3-134" fmla="*/ 865298 h 1877717"/>
              <a:gd name="connsiteX4-135" fmla="*/ 1856669 w 1892189"/>
              <a:gd name="connsiteY4-136" fmla="*/ 1026916 h 1877717"/>
              <a:gd name="connsiteX5-137" fmla="*/ 1026891 w 1892189"/>
              <a:gd name="connsiteY5-138" fmla="*/ 1856693 h 1877717"/>
              <a:gd name="connsiteX6-139" fmla="*/ 865274 w 1892189"/>
              <a:gd name="connsiteY6-140" fmla="*/ 1856668 h 1877717"/>
              <a:gd name="connsiteX7-141" fmla="*/ 35496 w 1892189"/>
              <a:gd name="connsiteY7-142" fmla="*/ 1026890 h 1877717"/>
              <a:gd name="connsiteX8-143" fmla="*/ 35521 w 1892189"/>
              <a:gd name="connsiteY8-144" fmla="*/ 865273 h 1877717"/>
              <a:gd name="connsiteX0-145" fmla="*/ 35521 w 1892189"/>
              <a:gd name="connsiteY0-146" fmla="*/ 865273 h 1877717"/>
              <a:gd name="connsiteX1-147" fmla="*/ 865299 w 1892189"/>
              <a:gd name="connsiteY1-148" fmla="*/ 35495 h 1877717"/>
              <a:gd name="connsiteX2-149" fmla="*/ 1026916 w 1892189"/>
              <a:gd name="connsiteY2-150" fmla="*/ 35520 h 1877717"/>
              <a:gd name="connsiteX3-151" fmla="*/ 1856694 w 1892189"/>
              <a:gd name="connsiteY3-152" fmla="*/ 865298 h 1877717"/>
              <a:gd name="connsiteX4-153" fmla="*/ 1856669 w 1892189"/>
              <a:gd name="connsiteY4-154" fmla="*/ 1026916 h 1877717"/>
              <a:gd name="connsiteX5-155" fmla="*/ 1026891 w 1892189"/>
              <a:gd name="connsiteY5-156" fmla="*/ 1856693 h 1877717"/>
              <a:gd name="connsiteX6-157" fmla="*/ 865274 w 1892189"/>
              <a:gd name="connsiteY6-158" fmla="*/ 1856668 h 1877717"/>
              <a:gd name="connsiteX7-159" fmla="*/ 35496 w 1892189"/>
              <a:gd name="connsiteY7-160" fmla="*/ 1026890 h 1877717"/>
              <a:gd name="connsiteX8-161" fmla="*/ 35521 w 1892189"/>
              <a:gd name="connsiteY8-162" fmla="*/ 865273 h 1877717"/>
              <a:gd name="connsiteX0-163" fmla="*/ 35521 w 1892189"/>
              <a:gd name="connsiteY0-164" fmla="*/ 865273 h 1877728"/>
              <a:gd name="connsiteX1-165" fmla="*/ 865299 w 1892189"/>
              <a:gd name="connsiteY1-166" fmla="*/ 35495 h 1877728"/>
              <a:gd name="connsiteX2-167" fmla="*/ 1026916 w 1892189"/>
              <a:gd name="connsiteY2-168" fmla="*/ 35520 h 1877728"/>
              <a:gd name="connsiteX3-169" fmla="*/ 1856694 w 1892189"/>
              <a:gd name="connsiteY3-170" fmla="*/ 865298 h 1877728"/>
              <a:gd name="connsiteX4-171" fmla="*/ 1856669 w 1892189"/>
              <a:gd name="connsiteY4-172" fmla="*/ 1026916 h 1877728"/>
              <a:gd name="connsiteX5-173" fmla="*/ 1026891 w 1892189"/>
              <a:gd name="connsiteY5-174" fmla="*/ 1856693 h 1877728"/>
              <a:gd name="connsiteX6-175" fmla="*/ 865274 w 1892189"/>
              <a:gd name="connsiteY6-176" fmla="*/ 1856668 h 1877728"/>
              <a:gd name="connsiteX7-177" fmla="*/ 35496 w 1892189"/>
              <a:gd name="connsiteY7-178" fmla="*/ 1026890 h 1877728"/>
              <a:gd name="connsiteX8-179" fmla="*/ 35521 w 1892189"/>
              <a:gd name="connsiteY8-180" fmla="*/ 865273 h 1877728"/>
              <a:gd name="connsiteX0-181" fmla="*/ 35521 w 1892189"/>
              <a:gd name="connsiteY0-182" fmla="*/ 865273 h 1892188"/>
              <a:gd name="connsiteX1-183" fmla="*/ 865299 w 1892189"/>
              <a:gd name="connsiteY1-184" fmla="*/ 35495 h 1892188"/>
              <a:gd name="connsiteX2-185" fmla="*/ 1026916 w 1892189"/>
              <a:gd name="connsiteY2-186" fmla="*/ 35520 h 1892188"/>
              <a:gd name="connsiteX3-187" fmla="*/ 1856694 w 1892189"/>
              <a:gd name="connsiteY3-188" fmla="*/ 865298 h 1892188"/>
              <a:gd name="connsiteX4-189" fmla="*/ 1856669 w 1892189"/>
              <a:gd name="connsiteY4-190" fmla="*/ 1026916 h 1892188"/>
              <a:gd name="connsiteX5-191" fmla="*/ 1026891 w 1892189"/>
              <a:gd name="connsiteY5-192" fmla="*/ 1856693 h 1892188"/>
              <a:gd name="connsiteX6-193" fmla="*/ 865274 w 1892189"/>
              <a:gd name="connsiteY6-194" fmla="*/ 1856668 h 1892188"/>
              <a:gd name="connsiteX7-195" fmla="*/ 35496 w 1892189"/>
              <a:gd name="connsiteY7-196" fmla="*/ 1026890 h 1892188"/>
              <a:gd name="connsiteX8-197" fmla="*/ 35521 w 1892189"/>
              <a:gd name="connsiteY8-198" fmla="*/ 865273 h 1892188"/>
              <a:gd name="connsiteX0-199" fmla="*/ 35521 w 1892189"/>
              <a:gd name="connsiteY0-200" fmla="*/ 865273 h 1892188"/>
              <a:gd name="connsiteX1-201" fmla="*/ 865299 w 1892189"/>
              <a:gd name="connsiteY1-202" fmla="*/ 35495 h 1892188"/>
              <a:gd name="connsiteX2-203" fmla="*/ 1026916 w 1892189"/>
              <a:gd name="connsiteY2-204" fmla="*/ 35520 h 1892188"/>
              <a:gd name="connsiteX3-205" fmla="*/ 1856694 w 1892189"/>
              <a:gd name="connsiteY3-206" fmla="*/ 865298 h 1892188"/>
              <a:gd name="connsiteX4-207" fmla="*/ 1856669 w 1892189"/>
              <a:gd name="connsiteY4-208" fmla="*/ 1026916 h 1892188"/>
              <a:gd name="connsiteX5-209" fmla="*/ 1026891 w 1892189"/>
              <a:gd name="connsiteY5-210" fmla="*/ 1856693 h 1892188"/>
              <a:gd name="connsiteX6-211" fmla="*/ 865274 w 1892189"/>
              <a:gd name="connsiteY6-212" fmla="*/ 1856668 h 1892188"/>
              <a:gd name="connsiteX7-213" fmla="*/ 35496 w 1892189"/>
              <a:gd name="connsiteY7-214" fmla="*/ 1026890 h 1892188"/>
              <a:gd name="connsiteX8-215" fmla="*/ 35521 w 1892189"/>
              <a:gd name="connsiteY8-216" fmla="*/ 865273 h 1892188"/>
              <a:gd name="connsiteX0-217" fmla="*/ 35521 w 1892189"/>
              <a:gd name="connsiteY0-218" fmla="*/ 865273 h 1892188"/>
              <a:gd name="connsiteX1-219" fmla="*/ 865299 w 1892189"/>
              <a:gd name="connsiteY1-220" fmla="*/ 35495 h 1892188"/>
              <a:gd name="connsiteX2-221" fmla="*/ 1026916 w 1892189"/>
              <a:gd name="connsiteY2-222" fmla="*/ 35520 h 1892188"/>
              <a:gd name="connsiteX3-223" fmla="*/ 1856694 w 1892189"/>
              <a:gd name="connsiteY3-224" fmla="*/ 865298 h 1892188"/>
              <a:gd name="connsiteX4-225" fmla="*/ 1856669 w 1892189"/>
              <a:gd name="connsiteY4-226" fmla="*/ 1026916 h 1892188"/>
              <a:gd name="connsiteX5-227" fmla="*/ 1026891 w 1892189"/>
              <a:gd name="connsiteY5-228" fmla="*/ 1856693 h 1892188"/>
              <a:gd name="connsiteX6-229" fmla="*/ 865274 w 1892189"/>
              <a:gd name="connsiteY6-230" fmla="*/ 1856668 h 1892188"/>
              <a:gd name="connsiteX7-231" fmla="*/ 35496 w 1892189"/>
              <a:gd name="connsiteY7-232" fmla="*/ 1026890 h 1892188"/>
              <a:gd name="connsiteX8-233" fmla="*/ 35521 w 1892189"/>
              <a:gd name="connsiteY8-234" fmla="*/ 865273 h 1892188"/>
              <a:gd name="connsiteX0-235" fmla="*/ 35521 w 1892189"/>
              <a:gd name="connsiteY0-236" fmla="*/ 865273 h 1892188"/>
              <a:gd name="connsiteX1-237" fmla="*/ 865299 w 1892189"/>
              <a:gd name="connsiteY1-238" fmla="*/ 35495 h 1892188"/>
              <a:gd name="connsiteX2-239" fmla="*/ 1026916 w 1892189"/>
              <a:gd name="connsiteY2-240" fmla="*/ 35520 h 1892188"/>
              <a:gd name="connsiteX3-241" fmla="*/ 1856694 w 1892189"/>
              <a:gd name="connsiteY3-242" fmla="*/ 865298 h 1892188"/>
              <a:gd name="connsiteX4-243" fmla="*/ 1856669 w 1892189"/>
              <a:gd name="connsiteY4-244" fmla="*/ 1026916 h 1892188"/>
              <a:gd name="connsiteX5-245" fmla="*/ 1026891 w 1892189"/>
              <a:gd name="connsiteY5-246" fmla="*/ 1856693 h 1892188"/>
              <a:gd name="connsiteX6-247" fmla="*/ 865274 w 1892189"/>
              <a:gd name="connsiteY6-248" fmla="*/ 1856668 h 1892188"/>
              <a:gd name="connsiteX7-249" fmla="*/ 35496 w 1892189"/>
              <a:gd name="connsiteY7-250" fmla="*/ 1026890 h 1892188"/>
              <a:gd name="connsiteX8-251" fmla="*/ 35521 w 1892189"/>
              <a:gd name="connsiteY8-252" fmla="*/ 865273 h 18921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1892189" h="1892188">
                <a:moveTo>
                  <a:pt x="35521" y="865273"/>
                </a:moveTo>
                <a:cubicBezTo>
                  <a:pt x="35521" y="865273"/>
                  <a:pt x="865299" y="35495"/>
                  <a:pt x="865299" y="35495"/>
                </a:cubicBezTo>
                <a:cubicBezTo>
                  <a:pt x="912643" y="-11849"/>
                  <a:pt x="979572" y="-11824"/>
                  <a:pt x="1026916" y="35520"/>
                </a:cubicBezTo>
                <a:cubicBezTo>
                  <a:pt x="1026916" y="35520"/>
                  <a:pt x="1856694" y="865298"/>
                  <a:pt x="1856694" y="865298"/>
                </a:cubicBezTo>
                <a:cubicBezTo>
                  <a:pt x="1904038" y="912642"/>
                  <a:pt x="1904013" y="979572"/>
                  <a:pt x="1856669" y="1026916"/>
                </a:cubicBezTo>
                <a:cubicBezTo>
                  <a:pt x="1856669" y="1026916"/>
                  <a:pt x="1026891" y="1856693"/>
                  <a:pt x="1026891" y="1856693"/>
                </a:cubicBezTo>
                <a:cubicBezTo>
                  <a:pt x="979547" y="1904037"/>
                  <a:pt x="912618" y="1904011"/>
                  <a:pt x="865274" y="1856668"/>
                </a:cubicBezTo>
                <a:cubicBezTo>
                  <a:pt x="865274" y="1856667"/>
                  <a:pt x="35496" y="1026889"/>
                  <a:pt x="35496" y="1026890"/>
                </a:cubicBezTo>
                <a:cubicBezTo>
                  <a:pt x="-11848" y="979545"/>
                  <a:pt x="-11823" y="912617"/>
                  <a:pt x="35521" y="86527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  <a:alpha val="26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" name="标题 7"/>
          <p:cNvSpPr/>
          <p:nvPr>
            <p:ph type="title"/>
          </p:nvPr>
        </p:nvSpPr>
        <p:spPr>
          <a:xfrm>
            <a:off x="481965" y="138430"/>
            <a:ext cx="10800080" cy="609600"/>
          </a:xfrm>
        </p:spPr>
        <p:txBody>
          <a:bodyPr/>
          <a:p>
            <a:r>
              <a:rPr lang="en-US" sz="2800"/>
              <a:t>5.</a:t>
            </a:r>
            <a:r>
              <a:rPr lang="zh-CN" altLang="en-US" sz="2800"/>
              <a:t>生成前端页面展示</a:t>
            </a:r>
            <a:endParaRPr lang="zh-CN" altLang="en-US" sz="2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00" y="1641475"/>
            <a:ext cx="6771640" cy="454279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566420" y="1021715"/>
            <a:ext cx="5923280" cy="414020"/>
          </a:xfrm>
          <a:prstGeom prst="rect">
            <a:avLst/>
          </a:prstGeom>
        </p:spPr>
        <p:txBody>
          <a:bodyPr>
            <a:noAutofit/>
          </a:bodyPr>
          <a:p>
            <a:pPr marL="0" indent="0" algn="just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ea typeface="+mn-lt"/>
              </a:rPr>
              <a:t>点击下方</a:t>
            </a:r>
            <a:r>
              <a:rPr lang="zh-CN" altLang="en-US">
                <a:ea typeface="+mn-lt"/>
              </a:rPr>
              <a:t>按钮能跳转其它图表，如右侧图：</a:t>
            </a:r>
            <a:endParaRPr lang="zh-CN" altLang="en-US">
              <a:ea typeface="+mn-lt"/>
            </a:endParaRPr>
          </a:p>
        </p:txBody>
      </p:sp>
      <p:pic>
        <p:nvPicPr>
          <p:cNvPr id="22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3515" y="1641475"/>
            <a:ext cx="4260850" cy="2110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0990" y="4102735"/>
            <a:ext cx="4143375" cy="2080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箭头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38340" y="2354580"/>
            <a:ext cx="663575" cy="663575"/>
          </a:xfrm>
          <a:prstGeom prst="rect">
            <a:avLst/>
          </a:prstGeom>
        </p:spPr>
      </p:pic>
      <p:pic>
        <p:nvPicPr>
          <p:cNvPr id="9" name="图片 8" descr="箭头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6760" y="4811395"/>
            <a:ext cx="663575" cy="66357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谢谢</a:t>
            </a:r>
            <a:endParaRPr lang="zh-CN" altLang="en-US"/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Thank you</a:t>
            </a:r>
            <a:endParaRPr lang="en-US" altLang="zh-CN"/>
          </a:p>
        </p:txBody>
      </p:sp>
      <p:sp>
        <p:nvSpPr>
          <p:cNvPr id="2" name="文本占位符 1"/>
          <p:cNvSpPr/>
          <p:nvPr>
            <p:ph type="body" sz="quarter" idx="17"/>
          </p:nvPr>
        </p:nvSpPr>
        <p:spPr/>
        <p:txBody>
          <a:bodyPr/>
          <a:p>
            <a:r>
              <a:rPr lang="zh-CN" altLang="en-US"/>
              <a:t>第</a:t>
            </a:r>
            <a:r>
              <a:rPr lang="en-US" altLang="zh-CN"/>
              <a:t>7</a:t>
            </a:r>
            <a:r>
              <a:rPr lang="zh-CN" altLang="en-US"/>
              <a:t>组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实验设计内容与目的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01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95960" y="1485265"/>
            <a:ext cx="5110480" cy="4623435"/>
          </a:xfrm>
          <a:prstGeom prst="rect">
            <a:avLst/>
          </a:prstGeom>
        </p:spPr>
        <p:txBody>
          <a:bodyPr>
            <a:noAutofit/>
          </a:bodyPr>
          <a:p>
            <a:pPr marL="0"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atin typeface="+mj-lt"/>
                <a:ea typeface="+mj-lt"/>
                <a:cs typeface="+mj-lt"/>
              </a:rPr>
              <a:t>本实验</a:t>
            </a:r>
            <a:r>
              <a:rPr lang="zh-CN" altLang="en-US" sz="1600" i="0">
                <a:latin typeface="+mj-lt"/>
                <a:ea typeface="+mj-lt"/>
                <a:cs typeface="+mj-lt"/>
              </a:rPr>
              <a:t>选择郑州市郑东新区作为研究区域，聚焦于安居客网站上的二手房信息，使用</a:t>
            </a:r>
            <a:r>
              <a:rPr lang="en-US" altLang="zh-CN" sz="1600" i="0">
                <a:latin typeface="+mj-lt"/>
                <a:ea typeface="+mj-lt"/>
                <a:cs typeface="+mj-lt"/>
              </a:rPr>
              <a:t>Python</a:t>
            </a:r>
            <a:r>
              <a:rPr lang="zh-CN" altLang="en-US" sz="1600" i="0">
                <a:latin typeface="+mj-lt"/>
                <a:ea typeface="+mj-lt"/>
                <a:cs typeface="+mj-lt"/>
              </a:rPr>
              <a:t>编写脚本，从指定的安居客网页上抓取二手房的相关信息，如标题、户型、面积、朝向、楼层、建造时间、小区名称、地址、总价和单价等；根据爬取的二手房数据进行以下分析：</a:t>
            </a:r>
            <a:r>
              <a:rPr lang="en-US" altLang="zh-CN" sz="1600" i="0">
                <a:latin typeface="+mj-lt"/>
                <a:ea typeface="+mj-lt"/>
                <a:cs typeface="+mj-lt"/>
              </a:rPr>
              <a:t>1</a:t>
            </a:r>
            <a:r>
              <a:rPr lang="zh-CN" altLang="en-US" sz="1600" i="0">
                <a:latin typeface="+mj-lt"/>
                <a:ea typeface="+mj-lt"/>
                <a:cs typeface="+mj-lt"/>
              </a:rPr>
              <a:t>、郑州不同区域的房价高低排序；</a:t>
            </a:r>
            <a:endParaRPr lang="zh-CN" altLang="en-US" sz="1600" i="0">
              <a:latin typeface="+mj-lt"/>
              <a:ea typeface="+mj-lt"/>
              <a:cs typeface="+mj-lt"/>
            </a:endParaRPr>
          </a:p>
          <a:p>
            <a:pPr marL="0"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latin typeface="+mj-lt"/>
                <a:ea typeface="+mj-lt"/>
                <a:cs typeface="+mj-lt"/>
              </a:rPr>
              <a:t>2</a:t>
            </a:r>
            <a:r>
              <a:rPr lang="zh-CN" altLang="en-US" sz="1600" i="0">
                <a:latin typeface="+mj-lt"/>
                <a:ea typeface="+mj-lt"/>
                <a:cs typeface="+mj-lt"/>
              </a:rPr>
              <a:t>、统计全郑州有多少个不同的小区，并找出最贵和最便宜的小区及其所在区域；</a:t>
            </a:r>
            <a:endParaRPr lang="zh-CN" altLang="en-US" sz="1600" i="0">
              <a:latin typeface="+mj-lt"/>
              <a:ea typeface="+mj-lt"/>
              <a:cs typeface="+mj-lt"/>
            </a:endParaRPr>
          </a:p>
          <a:p>
            <a:pPr marL="0"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 i="0">
                <a:latin typeface="+mj-lt"/>
                <a:ea typeface="+mj-lt"/>
                <a:cs typeface="+mj-lt"/>
              </a:rPr>
              <a:t>3</a:t>
            </a:r>
            <a:r>
              <a:rPr lang="zh-CN" altLang="en-US" sz="1600" i="0">
                <a:latin typeface="+mj-lt"/>
                <a:ea typeface="+mj-lt"/>
                <a:cs typeface="+mj-lt"/>
              </a:rPr>
              <a:t>、探讨房产建造时间对房产价值的影响，对比不同年代房产的价格差异。最后，将最终的结果保存为文本文件或表格格式（如</a:t>
            </a:r>
            <a:r>
              <a:rPr lang="en-US" altLang="zh-CN" sz="1600" i="0">
                <a:latin typeface="+mj-lt"/>
                <a:ea typeface="+mj-lt"/>
                <a:cs typeface="+mj-lt"/>
              </a:rPr>
              <a:t>CSV</a:t>
            </a:r>
            <a:r>
              <a:rPr lang="zh-CN" altLang="en-US" sz="1600" i="0">
                <a:latin typeface="+mj-lt"/>
                <a:ea typeface="+mj-lt"/>
                <a:cs typeface="+mj-lt"/>
              </a:rPr>
              <a:t>或</a:t>
            </a:r>
            <a:r>
              <a:rPr lang="en-US" altLang="zh-CN" sz="1600" i="0">
                <a:latin typeface="+mj-lt"/>
                <a:ea typeface="+mj-lt"/>
                <a:cs typeface="+mj-lt"/>
              </a:rPr>
              <a:t>Excel</a:t>
            </a:r>
            <a:r>
              <a:rPr lang="zh-CN" altLang="en-US" sz="1600" i="0">
                <a:latin typeface="+mj-lt"/>
                <a:ea typeface="+mj-lt"/>
                <a:cs typeface="+mj-lt"/>
              </a:rPr>
              <a:t>），便于后续查阅和分享。</a:t>
            </a:r>
            <a:endParaRPr lang="zh-CN" altLang="en-US" sz="1600" i="0">
              <a:latin typeface="+mj-lt"/>
              <a:ea typeface="+mj-lt"/>
              <a:cs typeface="+mj-lt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360045"/>
            <a:ext cx="6165850" cy="720090"/>
          </a:xfrm>
        </p:spPr>
        <p:txBody>
          <a:bodyPr>
            <a:normAutofit/>
          </a:bodyPr>
          <a:lstStyle/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二手房数据爬取内容</a:t>
            </a:r>
            <a:endParaRPr lang="zh-CN" altLang="en-US">
              <a:solidFill>
                <a:schemeClr val="accent1"/>
              </a:solidFill>
              <a:sym typeface="+mn-ea"/>
            </a:endParaRPr>
          </a:p>
        </p:txBody>
      </p:sp>
      <p:pic>
        <p:nvPicPr>
          <p:cNvPr id="9" name="图片 8" descr="D:/视觉中国/VCG41N1316805164.jpgVCG41N131680516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8774" r="28774"/>
          <a:stretch>
            <a:fillRect/>
          </a:stretch>
        </p:blipFill>
        <p:spPr>
          <a:xfrm>
            <a:off x="5717064" y="0"/>
            <a:ext cx="6483826" cy="685609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211" h="10797">
                <a:moveTo>
                  <a:pt x="2699" y="0"/>
                </a:moveTo>
                <a:lnTo>
                  <a:pt x="10211" y="0"/>
                </a:lnTo>
                <a:lnTo>
                  <a:pt x="10211" y="10797"/>
                </a:lnTo>
                <a:lnTo>
                  <a:pt x="0" y="10797"/>
                </a:lnTo>
                <a:lnTo>
                  <a:pt x="2699" y="0"/>
                </a:lnTo>
                <a:close/>
              </a:path>
            </a:pathLst>
          </a:custGeom>
          <a:solidFill>
            <a:schemeClr val="accent1"/>
          </a:solidFill>
        </p:spPr>
      </p:pic>
      <p:sp>
        <p:nvSpPr>
          <p:cNvPr id="12" name="平行四边形 11"/>
          <p:cNvSpPr/>
          <p:nvPr>
            <p:custDataLst>
              <p:tags r:id="rId4"/>
            </p:custDataLst>
          </p:nvPr>
        </p:nvSpPr>
        <p:spPr>
          <a:xfrm>
            <a:off x="5838825" y="0"/>
            <a:ext cx="1727200" cy="5556885"/>
          </a:xfrm>
          <a:prstGeom prst="parallelogram">
            <a:avLst>
              <a:gd name="adj" fmla="val 84115"/>
            </a:avLst>
          </a:prstGeom>
          <a:gradFill>
            <a:gsLst>
              <a:gs pos="30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平行四边形 13"/>
          <p:cNvSpPr/>
          <p:nvPr>
            <p:custDataLst>
              <p:tags r:id="rId5"/>
            </p:custDataLst>
          </p:nvPr>
        </p:nvSpPr>
        <p:spPr>
          <a:xfrm>
            <a:off x="5634990" y="2527935"/>
            <a:ext cx="1377950" cy="4348480"/>
          </a:xfrm>
          <a:prstGeom prst="parallelogram">
            <a:avLst>
              <a:gd name="adj" fmla="val 82610"/>
            </a:avLst>
          </a:prstGeom>
          <a:gradFill>
            <a:gsLst>
              <a:gs pos="30000">
                <a:schemeClr val="accent2"/>
              </a:gs>
              <a:gs pos="100000">
                <a:schemeClr val="accent2">
                  <a:alpha val="6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360000"/>
            <a:ext cx="10800000" cy="720000"/>
          </a:xfrm>
        </p:spPr>
        <p:txBody>
          <a:bodyPr/>
          <a:lstStyle/>
          <a:p>
            <a:r>
              <a:rPr lang="zh-CN" altLang="en-US"/>
              <a:t>实验设计教学目的</a:t>
            </a:r>
            <a:endParaRPr lang="zh-CN" altLang="en-US"/>
          </a:p>
        </p:txBody>
      </p:sp>
      <p:pic>
        <p:nvPicPr>
          <p:cNvPr id="29" name="图片 28" descr="/data/temp/0c237b74-d26a-11ef-8377-7ea889256206.jpg0c237b74-d26a-11ef-8377-7ea88925620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t="8826" r="7074" b="353"/>
          <a:stretch>
            <a:fillRect/>
          </a:stretch>
        </p:blipFill>
        <p:spPr>
          <a:xfrm>
            <a:off x="4191108" y="1767600"/>
            <a:ext cx="3809671" cy="2481508"/>
          </a:xfrm>
          <a:custGeom>
            <a:avLst/>
            <a:gdLst>
              <a:gd name="connsiteX0" fmla="*/ 0 w 3809719"/>
              <a:gd name="connsiteY0" fmla="*/ 0 h 2481538"/>
              <a:gd name="connsiteX1" fmla="*/ 3809719 w 3809719"/>
              <a:gd name="connsiteY1" fmla="*/ 0 h 2481538"/>
              <a:gd name="connsiteX2" fmla="*/ 3809719 w 3809719"/>
              <a:gd name="connsiteY2" fmla="*/ 2481538 h 2481538"/>
              <a:gd name="connsiteX3" fmla="*/ 0 w 3809719"/>
              <a:gd name="connsiteY3" fmla="*/ 2481538 h 2481538"/>
              <a:gd name="connsiteX4" fmla="*/ 0 w 3809719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09719" h="2481538">
                <a:moveTo>
                  <a:pt x="0" y="0"/>
                </a:moveTo>
                <a:lnTo>
                  <a:pt x="3809719" y="0"/>
                </a:lnTo>
                <a:lnTo>
                  <a:pt x="3809719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</p:pic>
      <p:pic>
        <p:nvPicPr>
          <p:cNvPr id="27" name="图片 26" descr="/data/temp/0c237aa3-d26a-11ef-8377-7ea889256206.jpg0c237aa3-d26a-11ef-8377-7ea889256206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35584" t="25112" r="14878" b="16853"/>
          <a:stretch>
            <a:fillRect/>
          </a:stretch>
        </p:blipFill>
        <p:spPr>
          <a:xfrm>
            <a:off x="159" y="1768870"/>
            <a:ext cx="4018866" cy="2481508"/>
          </a:xfrm>
          <a:custGeom>
            <a:avLst/>
            <a:gdLst>
              <a:gd name="connsiteX0" fmla="*/ 0 w 4018915"/>
              <a:gd name="connsiteY0" fmla="*/ 0 h 2481538"/>
              <a:gd name="connsiteX1" fmla="*/ 4018915 w 4018915"/>
              <a:gd name="connsiteY1" fmla="*/ 0 h 2481538"/>
              <a:gd name="connsiteX2" fmla="*/ 4018915 w 4018915"/>
              <a:gd name="connsiteY2" fmla="*/ 2481538 h 2481538"/>
              <a:gd name="connsiteX3" fmla="*/ 0 w 4018915"/>
              <a:gd name="connsiteY3" fmla="*/ 2481538 h 2481538"/>
              <a:gd name="connsiteX4" fmla="*/ 0 w 4018915"/>
              <a:gd name="connsiteY4" fmla="*/ 0 h 248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8915" h="2481538">
                <a:moveTo>
                  <a:pt x="0" y="0"/>
                </a:moveTo>
                <a:lnTo>
                  <a:pt x="4018915" y="0"/>
                </a:lnTo>
                <a:lnTo>
                  <a:pt x="4018915" y="2481538"/>
                </a:lnTo>
                <a:lnTo>
                  <a:pt x="0" y="248153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5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</p:pic>
      <p:pic>
        <p:nvPicPr>
          <p:cNvPr id="2" name="图片 1" descr="/data/temp/0c237b06-d26a-11ef-8377-7ea889256206.jpg0c237b06-d26a-11ef-8377-7ea88925620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5465" r="5465"/>
          <a:stretch>
            <a:fillRect/>
          </a:stretch>
        </p:blipFill>
        <p:spPr>
          <a:xfrm>
            <a:off x="8173144" y="1767600"/>
            <a:ext cx="3314838" cy="2480370"/>
          </a:xfrm>
          <a:custGeom>
            <a:avLst/>
            <a:gdLst>
              <a:gd name="connsiteX0" fmla="*/ 0 w 3289300"/>
              <a:gd name="connsiteY0" fmla="*/ 0 h 2461260"/>
              <a:gd name="connsiteX1" fmla="*/ 2058670 w 3289300"/>
              <a:gd name="connsiteY1" fmla="*/ 0 h 2461260"/>
              <a:gd name="connsiteX2" fmla="*/ 3289300 w 3289300"/>
              <a:gd name="connsiteY2" fmla="*/ 1230630 h 2461260"/>
              <a:gd name="connsiteX3" fmla="*/ 2058670 w 3289300"/>
              <a:gd name="connsiteY3" fmla="*/ 2461260 h 2461260"/>
              <a:gd name="connsiteX4" fmla="*/ 0 w 3289300"/>
              <a:gd name="connsiteY4" fmla="*/ 2461260 h 2461260"/>
              <a:gd name="connsiteX5" fmla="*/ 0 w 3289300"/>
              <a:gd name="connsiteY5" fmla="*/ 0 h 2461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9300" h="2461260">
                <a:moveTo>
                  <a:pt x="0" y="0"/>
                </a:moveTo>
                <a:lnTo>
                  <a:pt x="2058670" y="0"/>
                </a:lnTo>
                <a:cubicBezTo>
                  <a:pt x="2738328" y="0"/>
                  <a:pt x="3289300" y="550972"/>
                  <a:pt x="3289300" y="1230630"/>
                </a:cubicBezTo>
                <a:cubicBezTo>
                  <a:pt x="3289300" y="1910288"/>
                  <a:pt x="2738328" y="2461260"/>
                  <a:pt x="2058670" y="2461260"/>
                </a:cubicBezTo>
                <a:lnTo>
                  <a:pt x="0" y="246126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21" name="文本框 20"/>
          <p:cNvSpPr txBox="1"/>
          <p:nvPr>
            <p:custDataLst>
              <p:tags r:id="rId8"/>
            </p:custDataLst>
          </p:nvPr>
        </p:nvSpPr>
        <p:spPr>
          <a:xfrm>
            <a:off x="1422542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</a:rPr>
              <a:t>掌握网络爬虫的开发流程，包括数据爬取、数据清洗、数据分析和数据可视化。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2" name="文本框 31"/>
          <p:cNvSpPr txBox="1"/>
          <p:nvPr>
            <p:custDataLst>
              <p:tags r:id="rId9"/>
            </p:custDataLst>
          </p:nvPr>
        </p:nvSpPr>
        <p:spPr>
          <a:xfrm>
            <a:off x="1422542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+mn-ea"/>
              </a:rPr>
              <a:t>掌握爬虫开发流程</a:t>
            </a:r>
            <a:endParaRPr lang="zh-CN" altLang="en-US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3" name="文本框 32"/>
          <p:cNvSpPr txBox="1"/>
          <p:nvPr>
            <p:custDataLst>
              <p:tags r:id="rId10"/>
            </p:custDataLst>
          </p:nvPr>
        </p:nvSpPr>
        <p:spPr>
          <a:xfrm>
            <a:off x="4859655" y="5237480"/>
            <a:ext cx="2480945" cy="1234440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学习如何使用多种技术和工具（如</a:t>
            </a:r>
            <a:r>
              <a:rPr lang="en-US" altLang="zh-CN" sz="120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Urllib, Request</a:t>
            </a:r>
            <a:r>
              <a:rPr lang="zh-CN" altLang="en-US" sz="120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、</a:t>
            </a:r>
            <a:r>
              <a:rPr lang="en-US" altLang="zh-CN" sz="120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lxml</a:t>
            </a:r>
            <a:r>
              <a:rPr lang="zh-CN" altLang="en-US" sz="120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、</a:t>
            </a:r>
            <a:r>
              <a:rPr lang="en-US" altLang="zh-CN" sz="120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Xpath</a:t>
            </a:r>
            <a:r>
              <a:rPr lang="zh-CN" altLang="en-US" sz="120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、</a:t>
            </a:r>
            <a:r>
              <a:rPr lang="en-US" altLang="zh-CN" sz="120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BeautifulSoup</a:t>
            </a:r>
            <a:r>
              <a:rPr lang="zh-CN" altLang="en-US" sz="120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、正则表达式、</a:t>
            </a:r>
            <a:r>
              <a:rPr lang="en-US" altLang="zh-CN" sz="120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Scrapy</a:t>
            </a:r>
            <a:r>
              <a:rPr lang="zh-CN" altLang="en-US" sz="120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框架等）来实现数据的自动化采集和分析。</a:t>
            </a:r>
            <a:endParaRPr lang="zh-CN" altLang="en-US" sz="120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34" name="文本框 33"/>
          <p:cNvSpPr txBox="1"/>
          <p:nvPr>
            <p:custDataLst>
              <p:tags r:id="rId11"/>
            </p:custDataLst>
          </p:nvPr>
        </p:nvSpPr>
        <p:spPr>
          <a:xfrm>
            <a:off x="4968973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+mn-ea"/>
              </a:rPr>
              <a:t>学习技术与工具</a:t>
            </a:r>
            <a:endParaRPr lang="zh-CN" altLang="en-US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7" name="椭圆 36"/>
          <p:cNvSpPr/>
          <p:nvPr>
            <p:custDataLst>
              <p:tags r:id="rId12"/>
            </p:custDataLst>
          </p:nvPr>
        </p:nvSpPr>
        <p:spPr>
          <a:xfrm>
            <a:off x="5675085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+mn-ea"/>
              </a:rPr>
              <a:t>02</a:t>
            </a:r>
            <a:endParaRPr lang="en-US" altLang="zh-CN" sz="24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41" name="椭圆 40"/>
          <p:cNvSpPr/>
          <p:nvPr>
            <p:custDataLst>
              <p:tags r:id="rId13"/>
            </p:custDataLst>
          </p:nvPr>
        </p:nvSpPr>
        <p:spPr>
          <a:xfrm>
            <a:off x="2128653" y="3824340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+mn-ea"/>
              </a:rPr>
              <a:t>01</a:t>
            </a:r>
            <a:endParaRPr lang="en-US" altLang="zh-CN" sz="24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1" name="文本框 10"/>
          <p:cNvSpPr txBox="1"/>
          <p:nvPr>
            <p:custDataLst>
              <p:tags r:id="rId14"/>
            </p:custDataLst>
          </p:nvPr>
        </p:nvSpPr>
        <p:spPr>
          <a:xfrm>
            <a:off x="8515405" y="5225133"/>
            <a:ext cx="2261912" cy="713479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>
            <a:defPPr>
              <a:defRPr lang="zh-CN"/>
            </a:defPPr>
            <a:lvl1pPr algn="just">
              <a:defRPr sz="1400" spc="0">
                <a:ln>
                  <a:noFill/>
                  <a:prstDash val="sysDot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sym typeface="+mn-ea"/>
              </a:rPr>
              <a:t>通过数据分析和可视化，学生将能够更好地理解数据背后的趋势和模式，提升数据处理和分析能力。</a:t>
            </a:r>
            <a:endParaRPr lang="zh-CN" altLang="en-US" sz="120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5"/>
            </p:custDataLst>
          </p:nvPr>
        </p:nvSpPr>
        <p:spPr>
          <a:xfrm>
            <a:off x="8515405" y="4776828"/>
            <a:ext cx="2261912" cy="356046"/>
          </a:xfrm>
          <a:prstGeom prst="rect">
            <a:avLst/>
          </a:prstGeom>
          <a:noFill/>
        </p:spPr>
        <p:txBody>
          <a:bodyPr wrap="square" lIns="0" tIns="0" rIns="0" bIns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accent1"/>
                </a:solidFill>
                <a:latin typeface="+mn-ea"/>
              </a:rPr>
              <a:t>理解数据趋势</a:t>
            </a:r>
            <a:endParaRPr lang="zh-CN" altLang="en-US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13" name="椭圆 12"/>
          <p:cNvSpPr/>
          <p:nvPr>
            <p:custDataLst>
              <p:tags r:id="rId16"/>
            </p:custDataLst>
          </p:nvPr>
        </p:nvSpPr>
        <p:spPr>
          <a:xfrm>
            <a:off x="9221516" y="3822435"/>
            <a:ext cx="849974" cy="849974"/>
          </a:xfrm>
          <a:prstGeom prst="ellipse">
            <a:avLst/>
          </a:prstGeom>
          <a:solidFill>
            <a:srgbClr val="FFFFFF">
              <a:alpha val="85000"/>
            </a:srgbClr>
          </a:solidFill>
          <a:ln>
            <a:noFill/>
          </a:ln>
          <a:effectLst>
            <a:outerShdw blurRad="63500" dist="38100" dir="2700000" algn="tl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normAutofit/>
          </a:bodyPr>
          <a:lstStyle/>
          <a:p>
            <a:pPr algn="ctr"/>
            <a:r>
              <a:rPr lang="en-US" altLang="zh-CN" sz="2400" b="1" dirty="0">
                <a:solidFill>
                  <a:schemeClr val="accent1"/>
                </a:solidFill>
                <a:latin typeface="+mn-ea"/>
              </a:rPr>
              <a:t>03</a:t>
            </a:r>
            <a:endParaRPr lang="en-US" altLang="zh-CN" sz="2400" b="1" dirty="0">
              <a:solidFill>
                <a:schemeClr val="accent1"/>
              </a:solidFill>
              <a:latin typeface="+mn-ea"/>
            </a:endParaRPr>
          </a:p>
        </p:txBody>
      </p:sp>
    </p:spTree>
    <p:custDataLst>
      <p:tags r:id="rId1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代码设计步骤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02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59460" y="206375"/>
            <a:ext cx="4530725" cy="842010"/>
          </a:xfrm>
        </p:spPr>
        <p:txBody>
          <a:bodyPr anchor="ctr" anchorCtr="0"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2800"/>
              <a:t>1</a:t>
            </a:r>
            <a:r>
              <a:rPr lang="zh-CN" altLang="en-US" sz="2800"/>
              <a:t>、数据爬取步骤</a:t>
            </a:r>
            <a:endParaRPr lang="zh-CN" altLang="en-US" sz="2800"/>
          </a:p>
        </p:txBody>
      </p:sp>
      <p:pic>
        <p:nvPicPr>
          <p:cNvPr id="7" name="图片 6" descr="图片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email"/>
          <a:stretch>
            <a:fillRect/>
          </a:stretch>
        </p:blipFill>
        <p:spPr>
          <a:xfrm>
            <a:off x="7667625" y="1863725"/>
            <a:ext cx="4524375" cy="4994275"/>
          </a:xfrm>
          <a:prstGeom prst="rect">
            <a:avLst/>
          </a:prstGeom>
        </p:spPr>
      </p:pic>
      <p:pic>
        <p:nvPicPr>
          <p:cNvPr id="8" name="图片 7" descr="/data/temp/0ac40932-d26a-11ef-b3cf-d29cf3517f32.jpg0ac40932-d26a-11ef-b3cf-d29cf3517f3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14020" r="14667"/>
          <a:stretch>
            <a:fillRect/>
          </a:stretch>
        </p:blipFill>
        <p:spPr>
          <a:xfrm>
            <a:off x="8604250" y="1952625"/>
            <a:ext cx="2749550" cy="385635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4601" h="6599">
                <a:moveTo>
                  <a:pt x="107" y="0"/>
                </a:moveTo>
                <a:lnTo>
                  <a:pt x="4498" y="0"/>
                </a:lnTo>
                <a:cubicBezTo>
                  <a:pt x="4555" y="0"/>
                  <a:pt x="4601" y="46"/>
                  <a:pt x="4601" y="103"/>
                </a:cubicBezTo>
                <a:lnTo>
                  <a:pt x="4558" y="6102"/>
                </a:lnTo>
                <a:cubicBezTo>
                  <a:pt x="4506" y="6284"/>
                  <a:pt x="4558" y="6276"/>
                  <a:pt x="4570" y="6353"/>
                </a:cubicBezTo>
                <a:lnTo>
                  <a:pt x="4578" y="6491"/>
                </a:lnTo>
                <a:cubicBezTo>
                  <a:pt x="4554" y="6595"/>
                  <a:pt x="4497" y="6599"/>
                  <a:pt x="4440" y="6599"/>
                </a:cubicBezTo>
                <a:lnTo>
                  <a:pt x="107" y="6546"/>
                </a:lnTo>
                <a:cubicBezTo>
                  <a:pt x="50" y="6546"/>
                  <a:pt x="4" y="6500"/>
                  <a:pt x="4" y="6443"/>
                </a:cubicBezTo>
                <a:lnTo>
                  <a:pt x="0" y="5299"/>
                </a:lnTo>
                <a:cubicBezTo>
                  <a:pt x="10" y="5279"/>
                  <a:pt x="79" y="5264"/>
                  <a:pt x="0" y="5083"/>
                </a:cubicBezTo>
                <a:lnTo>
                  <a:pt x="4" y="103"/>
                </a:lnTo>
                <a:cubicBezTo>
                  <a:pt x="4" y="46"/>
                  <a:pt x="50" y="0"/>
                  <a:pt x="107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3" name="文本框 2"/>
          <p:cNvSpPr txBox="1"/>
          <p:nvPr/>
        </p:nvSpPr>
        <p:spPr>
          <a:xfrm>
            <a:off x="759460" y="908050"/>
            <a:ext cx="8488680" cy="5041900"/>
          </a:xfrm>
          <a:prstGeom prst="rect">
            <a:avLst/>
          </a:prstGeom>
        </p:spPr>
        <p:txBody>
          <a:bodyPr>
            <a:noAutofit/>
          </a:bodyPr>
          <a:p>
            <a:pPr marL="0" indent="0" algn="just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1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）导入库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import scrapy  #</a:t>
            </a:r>
            <a:r>
              <a:rPr lang="en-US" altLang="zh-CN" sz="1600" i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Scrapy</a:t>
            </a:r>
            <a:r>
              <a:rPr lang="zh-CN" altLang="en-US" sz="1600" i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框架，用于编写爬虫。</a:t>
            </a:r>
            <a:endParaRPr lang="zh-CN" altLang="en-US" sz="1600" i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from ..items import AnjukeSpiderItem   </a:t>
            </a:r>
            <a:r>
              <a:rPr lang="en-US" altLang="zh-CN" sz="1600" b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#</a:t>
            </a:r>
            <a:r>
              <a:rPr lang="en-US" altLang="zh-CN" sz="1600" b="0" i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AnjukeSpiderItem</a:t>
            </a:r>
            <a:r>
              <a:rPr lang="zh-CN" altLang="en-US" sz="1600" i="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定义爬取数据的字段结构。</a:t>
            </a:r>
            <a:endParaRPr lang="zh-CN" altLang="en-US" sz="1600" i="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from scrapy.spidermiddlewares.httperror import HttpError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from twisted.internet.error import DNSLookupError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from twisted.internet.error import TimeoutError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l" defTabSz="2667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2</a:t>
            </a:r>
            <a:r>
              <a:rPr lang="zh-CN" altLang="en-US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）定义爬虫</a:t>
            </a:r>
            <a:endParaRPr lang="zh-CN" altLang="en-US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class AnjukeSpider(scrapy.Spider):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    name = 'anjuke'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    allowed_domains = ['anjuke.com']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    start_urls = ['https://zhengzhou.anjuke.com/sale/zhengdongxinqu/']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    custom_settings = { 'DOWNLOAD_TIMEOUT': 30, 'RETRY_TIMES': 5,}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#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初始化</a:t>
            </a:r>
            <a:endParaRPr lang="zh-CN" altLang="en-US" sz="16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    def __init__(self, *args, **kwargs):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        super(AnjukeSpider, self).__init__(*args, **kwargs)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        self.page_count = 1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        self.max_pages = 50  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修改为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50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页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#</a:t>
            </a:r>
            <a:r>
              <a:rPr lang="zh-CN" altLang="en-US" sz="16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开始请求</a:t>
            </a:r>
            <a:endParaRPr lang="zh-CN" altLang="en-US" sz="16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    def start_requests(self):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        for url in self.start_urls: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     .       yield scrapy.Request(url,callback=self.parse, errback=self.errback_httpbin,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                               dont_filter=True, meta={'page': 1})  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添加页面信息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l" defTabSz="266700">
              <a:spcBef>
                <a:spcPct val="0"/>
              </a:spcBef>
              <a:spcAft>
                <a:spcPct val="0"/>
              </a:spcAft>
            </a:pP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7975" y="284480"/>
            <a:ext cx="8450580" cy="6289675"/>
          </a:xfrm>
          <a:prstGeom prst="rect">
            <a:avLst/>
          </a:prstGeom>
        </p:spPr>
        <p:txBody>
          <a:bodyPr>
            <a:noAutofit/>
          </a:bodyPr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#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错误处理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def errback_httpbin(self, failure):</a:t>
            </a:r>
            <a:endParaRPr lang="en-US" altLang="zh-CN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"""</a:t>
            </a:r>
            <a:r>
              <a:rPr lang="zh-CN" altLang="en-US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错误处理</a:t>
            </a: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"""</a:t>
            </a:r>
            <a:endParaRPr lang="en-US" altLang="zh-CN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self.logger.error(f"Request failed: {failure.value}")</a:t>
            </a:r>
            <a:endParaRPr lang="en-US" altLang="zh-CN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if failure.check(HttpError):</a:t>
            </a:r>
            <a:endParaRPr lang="en-US" altLang="zh-CN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response = failure.value.response</a:t>
            </a:r>
            <a:endParaRPr lang="en-US" altLang="zh-CN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self.logger.error(f'HttpError on {response.url}')</a:t>
            </a:r>
            <a:endParaRPr lang="en-US" altLang="zh-CN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elif failure.check(DNSLookupError):</a:t>
            </a:r>
            <a:endParaRPr lang="en-US" altLang="zh-CN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request = failure.request</a:t>
            </a:r>
            <a:endParaRPr lang="en-US" altLang="zh-CN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self.logger.error(f'DNSLookupError on {request.url}')</a:t>
            </a:r>
            <a:endParaRPr lang="en-US" altLang="zh-CN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elif failure.check(TimeoutError):</a:t>
            </a:r>
            <a:endParaRPr lang="en-US" altLang="zh-CN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request = failure.request</a:t>
            </a:r>
            <a:endParaRPr lang="en-US" altLang="zh-CN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self.logger.error(f'TimeoutError on {request.url}')</a:t>
            </a:r>
            <a:endParaRPr lang="en-US" altLang="zh-CN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#</a:t>
            </a:r>
            <a:r>
              <a:rPr lang="zh-CN" altLang="en-US" sz="14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数据获取</a:t>
            </a:r>
            <a:endParaRPr lang="en-US" altLang="zh-CN" sz="1400" b="1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def parse(self, response):</a:t>
            </a:r>
            <a:endParaRPr lang="en-US" altLang="zh-CN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# </a:t>
            </a:r>
            <a:r>
              <a:rPr lang="zh-CN" altLang="en-US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获取当前页码</a:t>
            </a:r>
            <a:endParaRPr lang="zh-CN" altLang="en-US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current_page = response.meta.get('page', 1)</a:t>
            </a:r>
            <a:endParaRPr lang="en-US" altLang="zh-CN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self.logger.info(f'</a:t>
            </a:r>
            <a:r>
              <a:rPr lang="zh-CN" altLang="en-US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正在爬取第</a:t>
            </a: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{current_page} </a:t>
            </a:r>
            <a:r>
              <a:rPr lang="zh-CN" altLang="en-US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页</a:t>
            </a: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')</a:t>
            </a:r>
            <a:endParaRPr lang="en-US" altLang="zh-CN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# </a:t>
            </a:r>
            <a:r>
              <a:rPr lang="zh-CN" altLang="en-US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获取房源列表</a:t>
            </a:r>
            <a:endParaRPr lang="zh-CN" altLang="en-US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house_list = response.xpath('//*[@id="esfMain"]/section/section[3]/section[1]/section[2]/div')</a:t>
            </a:r>
            <a:endParaRPr lang="en-US" altLang="zh-CN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for house in house_list:</a:t>
            </a:r>
            <a:endParaRPr lang="en-US" altLang="zh-CN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item = AnjukeSpiderItem()</a:t>
            </a:r>
            <a:endParaRPr lang="en-US" altLang="zh-CN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total_price else ''</a:t>
            </a:r>
            <a:endParaRPr lang="en-US" altLang="zh-CN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# </a:t>
            </a:r>
            <a:r>
              <a:rPr lang="zh-CN" altLang="en-US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提取标题</a:t>
            </a:r>
            <a:endParaRPr lang="zh-CN" altLang="en-US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item['title'] = house.xpath('.//h3[@class="property-content-title-name"]/text()').get()</a:t>
            </a:r>
            <a:endParaRPr lang="en-US" altLang="zh-CN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# </a:t>
            </a:r>
            <a:r>
              <a:rPr lang="zh-CN" altLang="en-US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提取户型信息</a:t>
            </a: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- </a:t>
            </a:r>
            <a:r>
              <a:rPr lang="zh-CN" altLang="en-US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修改选择器</a:t>
            </a:r>
            <a:endParaRPr lang="zh-CN" altLang="en-US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room_spans = house.xpath('.//p[contains(@class, "property-content-info-text property-content-info-attribute")]//span/text()').getall()</a:t>
            </a:r>
            <a:endParaRPr lang="en-US" altLang="zh-CN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item['house_type'] = ''.join(room_spans) if room_spans else ''</a:t>
            </a:r>
            <a:endParaRPr lang="en-US" altLang="zh-CN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</a:t>
            </a:r>
            <a:endParaRPr lang="en-US" altLang="zh-CN" sz="14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012180" y="1377315"/>
            <a:ext cx="5823585" cy="282892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271895" y="1529715"/>
            <a:ext cx="5304790" cy="267652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2100" b="0" i="0">
                <a:solidFill>
                  <a:srgbClr val="05073B"/>
                </a:solidFill>
                <a:latin typeface="Times New Roman" panose="02020603050405020304" charset="0"/>
                <a:ea typeface="PingFang-SC-Regular"/>
                <a:cs typeface="Times New Roman" panose="02020603050405020304" charset="0"/>
              </a:rPr>
              <a:t>根据不同的错误类型（</a:t>
            </a:r>
            <a:r>
              <a:rPr lang="en-US" altLang="zh-CN" sz="1600" b="0" i="0">
                <a:solidFill>
                  <a:srgbClr val="05073B"/>
                </a:solidFill>
                <a:latin typeface="Times New Roman" panose="02020603050405020304" charset="0"/>
                <a:ea typeface="SFMono-Regular"/>
                <a:cs typeface="Times New Roman" panose="02020603050405020304" charset="0"/>
              </a:rPr>
              <a:t>HttpError</a:t>
            </a:r>
            <a:r>
              <a:rPr lang="en-US" altLang="zh-CN" sz="2100" b="0" i="0">
                <a:solidFill>
                  <a:srgbClr val="05073B"/>
                </a:solidFill>
                <a:latin typeface="Times New Roman" panose="02020603050405020304" charset="0"/>
                <a:ea typeface="PingFang-SC-Regular"/>
                <a:cs typeface="Times New Roman" panose="02020603050405020304" charset="0"/>
              </a:rPr>
              <a:t>, </a:t>
            </a:r>
            <a:r>
              <a:rPr lang="en-US" altLang="zh-CN" sz="1600" b="0" i="0">
                <a:solidFill>
                  <a:srgbClr val="05073B"/>
                </a:solidFill>
                <a:latin typeface="Times New Roman" panose="02020603050405020304" charset="0"/>
                <a:ea typeface="SFMono-Regular"/>
                <a:cs typeface="Times New Roman" panose="02020603050405020304" charset="0"/>
              </a:rPr>
              <a:t>DNSLookupError</a:t>
            </a:r>
            <a:r>
              <a:rPr lang="en-US" altLang="zh-CN" sz="2100" b="0" i="0">
                <a:solidFill>
                  <a:srgbClr val="05073B"/>
                </a:solidFill>
                <a:latin typeface="Times New Roman" panose="02020603050405020304" charset="0"/>
                <a:ea typeface="PingFang-SC-Regular"/>
                <a:cs typeface="Times New Roman" panose="02020603050405020304" charset="0"/>
              </a:rPr>
              <a:t>, </a:t>
            </a:r>
            <a:r>
              <a:rPr lang="en-US" altLang="zh-CN" sz="1600" b="0" i="0">
                <a:solidFill>
                  <a:srgbClr val="05073B"/>
                </a:solidFill>
                <a:latin typeface="Times New Roman" panose="02020603050405020304" charset="0"/>
                <a:ea typeface="SFMono-Regular"/>
                <a:cs typeface="Times New Roman" panose="02020603050405020304" charset="0"/>
              </a:rPr>
              <a:t>TimeoutError</a:t>
            </a:r>
            <a:r>
              <a:rPr lang="zh-CN" altLang="en-US" sz="2100" b="0" i="0">
                <a:solidFill>
                  <a:srgbClr val="05073B"/>
                </a:solidFill>
                <a:latin typeface="Times New Roman" panose="02020603050405020304" charset="0"/>
                <a:ea typeface="PingFang-SC-Regular"/>
                <a:cs typeface="Times New Roman" panose="02020603050405020304" charset="0"/>
              </a:rPr>
              <a:t>）记录错误信息。</a:t>
            </a:r>
            <a:endParaRPr lang="zh-CN" altLang="en-US" sz="2100" b="0" i="0">
              <a:solidFill>
                <a:srgbClr val="05073B"/>
              </a:solidFill>
              <a:latin typeface="Times New Roman" panose="02020603050405020304" charset="0"/>
              <a:ea typeface="PingFang-SC-Regular"/>
              <a:cs typeface="Times New Roman" panose="020206030504050203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2100" b="0" i="0">
                <a:solidFill>
                  <a:srgbClr val="05073B"/>
                </a:solidFill>
                <a:latin typeface="Times New Roman" panose="02020603050405020304" charset="0"/>
                <a:ea typeface="PingFang-SC-Regular"/>
                <a:cs typeface="Times New Roman" panose="02020603050405020304" charset="0"/>
              </a:rPr>
              <a:t>从响应中提取房源信息，填充到</a:t>
            </a:r>
            <a:r>
              <a:rPr lang="en-US" altLang="zh-CN" sz="2100" b="0" i="0">
                <a:solidFill>
                  <a:srgbClr val="05073B"/>
                </a:solidFill>
                <a:latin typeface="Times New Roman" panose="02020603050405020304" charset="0"/>
                <a:ea typeface="PingFang-SC-Regular"/>
                <a:cs typeface="Times New Roman" panose="02020603050405020304" charset="0"/>
              </a:rPr>
              <a:t>AnjukeSpiderItem</a:t>
            </a:r>
            <a:r>
              <a:rPr lang="zh-CN" altLang="en-US" sz="2100" b="0" i="0">
                <a:solidFill>
                  <a:srgbClr val="05073B"/>
                </a:solidFill>
                <a:latin typeface="Times New Roman" panose="02020603050405020304" charset="0"/>
                <a:ea typeface="PingFang-SC-Regular"/>
                <a:cs typeface="Times New Roman" panose="02020603050405020304" charset="0"/>
              </a:rPr>
              <a:t>对象中。</a:t>
            </a:r>
            <a:endParaRPr lang="zh-CN" altLang="en-US" sz="2100" b="0" i="0">
              <a:solidFill>
                <a:srgbClr val="05073B"/>
              </a:solidFill>
              <a:latin typeface="Times New Roman" panose="02020603050405020304" charset="0"/>
              <a:ea typeface="PingFang-SC-Regular"/>
              <a:cs typeface="Times New Roman" panose="02020603050405020304" charset="0"/>
            </a:endParaRPr>
          </a:p>
          <a:p>
            <a:pPr marL="0" indent="0">
              <a:spcBef>
                <a:spcPct val="0"/>
              </a:spcBef>
              <a:spcAft>
                <a:spcPct val="0"/>
              </a:spcAft>
              <a:buFont typeface="Arial" panose="020B0604020202020204"/>
              <a:buChar char="•"/>
            </a:pPr>
            <a:r>
              <a:rPr lang="zh-CN" altLang="en-US" sz="2100" b="0" i="0">
                <a:solidFill>
                  <a:srgbClr val="05073B"/>
                </a:solidFill>
                <a:latin typeface="Times New Roman" panose="02020603050405020304" charset="0"/>
                <a:ea typeface="PingFang-SC-Regular"/>
                <a:cs typeface="Times New Roman" panose="02020603050405020304" charset="0"/>
              </a:rPr>
              <a:t>提取的信息包括标题、户型、面积、朝向、楼层、建造年份、小区名称、区域、地址、总价和单价。</a:t>
            </a:r>
            <a:endParaRPr lang="zh-CN" altLang="en-US" sz="2100" b="0" i="0">
              <a:solidFill>
                <a:srgbClr val="05073B"/>
              </a:solidFill>
              <a:latin typeface="Times New Roman" panose="02020603050405020304" charset="0"/>
              <a:ea typeface="PingFang-SC-Regular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76530" y="120015"/>
            <a:ext cx="9147810" cy="6289675"/>
          </a:xfrm>
          <a:prstGeom prst="rect">
            <a:avLst/>
          </a:prstGeom>
        </p:spPr>
        <p:txBody>
          <a:bodyPr>
            <a:noAutofit/>
          </a:bodyPr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提取面积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-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修改选择器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area = house.xpath('.//p[contains(@class, "property-content-info-text")][2]/text()').get()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item['area'] = area.strip() if area else ''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direction = house.xpath('.//p[contains(@class, "property-content-info-text")][3]/text()').get()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item['direction'] = direction.strip() if direction else '' 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提取朝向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-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修改选择器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floor = house.xpath('.//p[contains(@class, "property-content-info-text")][4]/text()').get()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提取楼层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-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修改选择器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item['floor'] = floor.strip() if floor else '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45720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提取建造年份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-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修改选择器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year = house.xpath('.//p[contains(@class, "property-content-info-text")][contains(text(), "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年建造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")]/text()').get()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item['build_year'] = year.strip() if year else ''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提取小区名称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community = house.xpath('.//p[@class="property-content-info-comm-name"]/text()').get()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item['community'] = community.strip() if community else ''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提取区域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district = house.xpath('.//p[@class="property-content-info-comm-address"]/span[1]/text()').get()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item['district'] = district.strip() if district else ''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提取地址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-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修改选择器</a:t>
            </a:r>
            <a:endParaRPr lang="zh-CN" altLang="en-US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address_spans = house.xpath('.//p[@class="property-content-info-comm-address"]/span[position()&gt;1]/text()').getall()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item['address'] = ''.join([span.strip() for span in address_spans]) if address_spans else ''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            total_price = house.xpath('.//span[@class="property-price-total-num"]/text()').get()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item['total_price'] = total_price + '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万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' if total_price else ''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# </a:t>
            </a:r>
            <a:r>
              <a:rPr lang="zh-CN" altLang="en-US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提取总价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unit_price = house.xpath('.//p[@class="property-price-average"]/text()').get()</a:t>
            </a: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 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item['unit_price'] = unit_price.strip() if unit_price else ''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0" indent="0" algn="just" defTabSz="2667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600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            </a:t>
            </a:r>
            <a:endParaRPr lang="en-US" altLang="zh-CN" sz="1600"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402445" y="2165985"/>
            <a:ext cx="2458720" cy="316674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just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使用</a:t>
            </a:r>
            <a:r>
              <a:rPr lang="en-US" altLang="zh-CN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XPath</a:t>
            </a:r>
            <a:r>
              <a:rPr lang="zh-CN" altLang="en-US" sz="2000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选择器从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HTML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中定位并提取这些信息。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对提取的数据进行清洗，去除多余的空白字符和特殊字符。</a:t>
            </a:r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algn="just"/>
            <a:endParaRPr lang="zh-CN" altLang="en-US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</p:tagLst>
</file>

<file path=ppt/tags/tag10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103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0"/>
</p:tagLst>
</file>

<file path=ppt/tags/tag10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08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09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  <p:tag name="KSO_WM_UNIT_VALUE" val="20"/>
</p:tagLst>
</file>

<file path=ppt/tags/tag111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VALUE" val="162"/>
</p:tagLst>
</file>

<file path=ppt/tags/tag11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1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408"/>
</p:tagLst>
</file>

<file path=ppt/tags/tag12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27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41"/>
</p:tagLst>
</file>

<file path=ppt/tags/tag12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2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3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6"/>
</p:tagLst>
</file>

<file path=ppt/tags/tag138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</p:tagLst>
</file>

<file path=ppt/tags/tag13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p="http://schemas.openxmlformats.org/presentationml/2006/main">
  <p:tag name="KSO_WM_UNIT_TYPE" val="f"/>
  <p:tag name="KSO_WM_UNIT_SUBTYPE" val="g"/>
  <p:tag name="KSO_WM_UNIT_INDEX" val="2"/>
  <p:tag name="KSO_WM_BEAUTIFY_FLAG" val="#wm#"/>
  <p:tag name="KSO_WM_TAG_VERSION" val="3.0"/>
  <p:tag name="KSO_WM_UNIT_PRESET_TEXT" val="公司名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3"/>
</p:tagLst>
</file>

<file path=ppt/tags/tag143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"/>
</p:tagLst>
</file>

<file path=ppt/tags/tag14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30"/>
  <p:tag name="KSO_WM_TEMPLATE_CATEGORY" val="custom"/>
  <p:tag name="KSO_WM_TEMPLATE_INDEX" val="20236007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50"/>
  <p:tag name="KSO_WM_TEMPLATE_CATEGORY" val="custom"/>
  <p:tag name="KSO_WM_TEMPLATE_INDEX" val="20236007"/>
</p:tagLst>
</file>

<file path=ppt/tags/tag15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p="http://schemas.openxmlformats.org/presentationml/2006/main">
  <p:tag name="KSO_WM_TEMPLATE_THUMBS_INDEX" val="1、9"/>
  <p:tag name="KSO_WM_TEMPLATE_SUBCATEGORY" val="29"/>
  <p:tag name="KSO_WM_TEMPLATE_COLOR_TYPE" val="0"/>
  <p:tag name="KSO_WM_TAG_VERSION" val="3.0"/>
  <p:tag name="KSO_WM_BEAUTIFY_FLAG" val="#wm#"/>
  <p:tag name="KSO_WM_TEMPLATE_INDEX" val="20236007"/>
  <p:tag name="KSO_WM_TEMPLATE_CATEGORY" val="custom"/>
  <p:tag name="KSO_WM_TEMPLATE_MASTER_TYPE" val="0"/>
</p:tagLst>
</file>

<file path=ppt/tags/tag15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6007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07"/>
  <p:tag name="KSO_WM_TEMPLATE_CATEGORY" val="custom"/>
  <p:tag name="KSO_WM_UNIT_ISCONTENTSTITLE" val="0"/>
  <p:tag name="KSO_WM_UNIT_VALUE" val="14"/>
  <p:tag name="KSO_WM_UNIT_PRESET_TEXT" val="添加文档标题"/>
  <p:tag name="KSO_WM_UNIT_TEXT_TYPE" val="1"/>
</p:tagLst>
</file>

<file path=ppt/tags/tag156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6007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07"/>
  <p:tag name="KSO_WM_TEMPLATE_CATEGORY" val="custom"/>
  <p:tag name="KSO_WM_UNIT_VALUE" val="16"/>
</p:tagLst>
</file>

<file path=ppt/tags/tag157.xml><?xml version="1.0" encoding="utf-8"?>
<p:tagLst xmlns:p="http://schemas.openxmlformats.org/presentationml/2006/main">
  <p:tag name="KSO_WM_TEMPLATE_THUMBS_INDEX" val="1、9"/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6007"/>
  <p:tag name="KSO_WM_TEMPLATE_CATEGORY" val="custom"/>
  <p:tag name="KSO_WM_SLIDE_INDEX" val="1"/>
  <p:tag name="KSO_WM_SLIDE_ID" val="custom20236007_1"/>
  <p:tag name="KSO_WM_TEMPLATE_MASTER_TYPE" val="0"/>
  <p:tag name="KSO_WM_SLIDE_LAYOUT" val="a_f"/>
  <p:tag name="KSO_WM_SLIDE_LAYOUT_CNT" val="1_3"/>
</p:tagLst>
</file>

<file path=ppt/tags/tag15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UNIT_ID" val="custom20236007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07"/>
  <p:tag name="KSO_WM_TEMPLATE_CATEGORY" val="custom"/>
  <p:tag name="KSO_WM_UNIT_VALUE" val="3"/>
  <p:tag name="KSO_WM_UNIT_TEXT_FILL_FORE_SCHEMECOLOR_INDEX" val="15"/>
  <p:tag name="KSO_WM_UNIT_TEXT_FILL_TYPE" val="1"/>
  <p:tag name="KSO_WM_UNIT_USESOURCEFORMAT_APPLY" val="0"/>
</p:tagLst>
</file>

<file path=ppt/tags/tag15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DIAGRAM_GROUP_CODE" val="l1-1"/>
  <p:tag name="KSO_WM_UNIT_ID" val="custom20236007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07"/>
  <p:tag name="KSO_WM_TEMPLATE_CATEGORY" val="custom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TYPE" val="l_h_i"/>
  <p:tag name="KSO_WM_UNIT_SUBTYPE" val="d"/>
  <p:tag name="KSO_WM_UNIT_INDEX" val="1_1_2"/>
  <p:tag name="KSO_WM_BEAUTIFY_FLAG" val="#wm#"/>
  <p:tag name="KSO_WM_TAG_VERSION" val="3.0"/>
  <p:tag name="KSO_WM_DIAGRAM_VERSION" val="3"/>
  <p:tag name="KSO_WM_DIAGRAM_GROUP_CODE" val="l1-1"/>
  <p:tag name="KSO_WM_UNIT_ID" val="custom20236007_3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7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58.4696044921875,&quot;left&quot;:102.98020294429743,&quot;top&quot;:208.76519775390625,&quot;width&quot;:754.03967285156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61.xml><?xml version="1.0" encoding="utf-8"?>
<p:tagLst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DIAGRAM_GROUP_CODE" val="l1-1"/>
  <p:tag name="KSO_WM_UNIT_ID" val="custom20236007_3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7"/>
  <p:tag name="KSO_WM_TEMPLATE_CATEGORY" val="custom"/>
  <p:tag name="KSO_WM_DIAGRAM_COLOR_TRICK" val="1"/>
  <p:tag name="KSO_WM_DIAGRAM_COLOR_TEXT_CAN_REMOVE" val="n"/>
  <p:tag name="KSO_WM_UNIT_SUBTYPE" val="a"/>
  <p:tag name="KSO_WM_UNIT_VALUE" val="21"/>
  <p:tag name="KSO_WM_UNIT_PRESET_TEXT" val="单击添加目&#10;录项标题"/>
  <p:tag name="KSO_WM_DIAGRAM_MAX_ITEMCNT" val="6"/>
  <p:tag name="KSO_WM_DIAGRAM_MIN_ITEMCNT" val="2"/>
  <p:tag name="KSO_WM_DIAGRAM_VIRTUALLY_FRAME" val="{&quot;height&quot;:258.4696044921875,&quot;left&quot;:102.98020294429743,&quot;top&quot;:208.76519775390625,&quot;width&quot;:754.03967285156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162.xml><?xml version="1.0" encoding="utf-8"?>
<p:tagLst xmlns:p="http://schemas.openxmlformats.org/presentationml/2006/main">
  <p:tag name="KSO_WM_UNIT_TYPE" val="l_h_i"/>
  <p:tag name="KSO_WM_UNIT_INDEX" val="1_1_1"/>
  <p:tag name="KSO_WM_BEAUTIFY_FLAG" val="#wm#"/>
  <p:tag name="KSO_WM_TAG_VERSION" val="3.0"/>
  <p:tag name="KSO_WM_DIAGRAM_VERSION" val="3"/>
  <p:tag name="KSO_WM_DIAGRAM_GROUP_CODE" val="l1-1"/>
  <p:tag name="KSO_WM_UNIT_ID" val="custom20236007_3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7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58.4696044921875,&quot;left&quot;:102.98020294429743,&quot;top&quot;:208.76519775390625,&quot;width&quot;:754.0396728515624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63.xml><?xml version="1.0" encoding="utf-8"?>
<p:tagLst xmlns:p="http://schemas.openxmlformats.org/presentationml/2006/main">
  <p:tag name="KSO_WM_UNIT_TYPE" val="l_h_i"/>
  <p:tag name="KSO_WM_UNIT_SUBTYPE" val="d"/>
  <p:tag name="KSO_WM_UNIT_INDEX" val="1_2_2"/>
  <p:tag name="KSO_WM_BEAUTIFY_FLAG" val="#wm#"/>
  <p:tag name="KSO_WM_TAG_VERSION" val="3.0"/>
  <p:tag name="KSO_WM_DIAGRAM_VERSION" val="3"/>
  <p:tag name="KSO_WM_DIAGRAM_GROUP_CODE" val="l1-1"/>
  <p:tag name="KSO_WM_UNIT_ID" val="custom20236007_3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7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58.4696044921875,&quot;left&quot;:102.98020294429743,&quot;top&quot;:208.76519775390625,&quot;width&quot;:754.03967285156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64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DIAGRAM_GROUP_CODE" val="l1-1"/>
  <p:tag name="KSO_WM_UNIT_ID" val="custom20236007_3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7"/>
  <p:tag name="KSO_WM_TEMPLATE_CATEGORY" val="custom"/>
  <p:tag name="KSO_WM_DIAGRAM_COLOR_TRICK" val="1"/>
  <p:tag name="KSO_WM_DIAGRAM_COLOR_TEXT_CAN_REMOVE" val="n"/>
  <p:tag name="KSO_WM_UNIT_SUBTYPE" val="a"/>
  <p:tag name="KSO_WM_UNIT_VALUE" val="21"/>
  <p:tag name="KSO_WM_UNIT_PRESET_TEXT" val="单击添加目&#10;录项标题"/>
  <p:tag name="KSO_WM_DIAGRAM_MAX_ITEMCNT" val="6"/>
  <p:tag name="KSO_WM_DIAGRAM_MIN_ITEMCNT" val="2"/>
  <p:tag name="KSO_WM_DIAGRAM_VIRTUALLY_FRAME" val="{&quot;height&quot;:258.4696044921875,&quot;left&quot;:102.98020294429743,&quot;top&quot;:208.76519775390625,&quot;width&quot;:754.03967285156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165.xml><?xml version="1.0" encoding="utf-8"?>
<p:tagLst xmlns:p="http://schemas.openxmlformats.org/presentationml/2006/main">
  <p:tag name="KSO_WM_UNIT_TYPE" val="l_h_i"/>
  <p:tag name="KSO_WM_UNIT_INDEX" val="1_2_1"/>
  <p:tag name="KSO_WM_BEAUTIFY_FLAG" val="#wm#"/>
  <p:tag name="KSO_WM_TAG_VERSION" val="3.0"/>
  <p:tag name="KSO_WM_DIAGRAM_VERSION" val="3"/>
  <p:tag name="KSO_WM_DIAGRAM_GROUP_CODE" val="l1-1"/>
  <p:tag name="KSO_WM_UNIT_ID" val="custom20236007_3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7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58.4696044921875,&quot;left&quot;:102.98020294429743,&quot;top&quot;:208.76519775390625,&quot;width&quot;:754.0396728515624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66.xml><?xml version="1.0" encoding="utf-8"?>
<p:tagLst xmlns:p="http://schemas.openxmlformats.org/presentationml/2006/main">
  <p:tag name="KSO_WM_UNIT_TYPE" val="l_h_i"/>
  <p:tag name="KSO_WM_UNIT_SUBTYPE" val="d"/>
  <p:tag name="KSO_WM_UNIT_INDEX" val="1_3_2"/>
  <p:tag name="KSO_WM_BEAUTIFY_FLAG" val="#wm#"/>
  <p:tag name="KSO_WM_TAG_VERSION" val="3.0"/>
  <p:tag name="KSO_WM_DIAGRAM_VERSION" val="3"/>
  <p:tag name="KSO_WM_DIAGRAM_GROUP_CODE" val="l1-1"/>
  <p:tag name="KSO_WM_UNIT_ID" val="custom20236007_3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7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58.4696044921875,&quot;left&quot;:102.98020294429743,&quot;top&quot;:208.76519775390625,&quot;width&quot;:754.03967285156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5"/>
  <p:tag name="KSO_WM_UNIT_TEXT_FILL_TYPE" val="1"/>
  <p:tag name="KSO_WM_UNIT_USESOURCEFORMAT_APPLY" val="0"/>
</p:tagLst>
</file>

<file path=ppt/tags/tag167.xml><?xml version="1.0" encoding="utf-8"?>
<p:tagLst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DIAGRAM_GROUP_CODE" val="l1-1"/>
  <p:tag name="KSO_WM_UNIT_ID" val="custom20236007_3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7"/>
  <p:tag name="KSO_WM_TEMPLATE_CATEGORY" val="custom"/>
  <p:tag name="KSO_WM_DIAGRAM_COLOR_TRICK" val="1"/>
  <p:tag name="KSO_WM_DIAGRAM_COLOR_TEXT_CAN_REMOVE" val="n"/>
  <p:tag name="KSO_WM_UNIT_SUBTYPE" val="a"/>
  <p:tag name="KSO_WM_UNIT_VALUE" val="21"/>
  <p:tag name="KSO_WM_UNIT_PRESET_TEXT" val="单击添加目&#10;录项标题"/>
  <p:tag name="KSO_WM_DIAGRAM_MAX_ITEMCNT" val="6"/>
  <p:tag name="KSO_WM_DIAGRAM_MIN_ITEMCNT" val="2"/>
  <p:tag name="KSO_WM_DIAGRAM_VIRTUALLY_FRAME" val="{&quot;height&quot;:258.4696044921875,&quot;left&quot;:102.98020294429743,&quot;top&quot;:208.76519775390625,&quot;width&quot;:754.039672851562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333333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0"/>
</p:tagLst>
</file>

<file path=ppt/tags/tag168.xml><?xml version="1.0" encoding="utf-8"?>
<p:tagLst xmlns:p="http://schemas.openxmlformats.org/presentationml/2006/main">
  <p:tag name="KSO_WM_UNIT_TYPE" val="l_h_i"/>
  <p:tag name="KSO_WM_UNIT_INDEX" val="1_3_1"/>
  <p:tag name="KSO_WM_BEAUTIFY_FLAG" val="#wm#"/>
  <p:tag name="KSO_WM_TAG_VERSION" val="3.0"/>
  <p:tag name="KSO_WM_DIAGRAM_VERSION" val="3"/>
  <p:tag name="KSO_WM_DIAGRAM_GROUP_CODE" val="l1-1"/>
  <p:tag name="KSO_WM_UNIT_ID" val="custom20236007_3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07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58.4696044921875,&quot;left&quot;:102.98020294429743,&quot;top&quot;:208.76519775390625,&quot;width&quot;:754.0396728515624}"/>
  <p:tag name="KSO_WM_DIAGRAM_COLOR_MATCH_VALUE" val="{&quot;shape&quot;:{&quot;fill&quot;:{&quot;type&quot;:0},&quot;glow&quot;:{&quot;colorType&quot;:0},&quot;line&quot;:{&quot;solidLine&quot;:{&quot;brightness&quot;:0.800000011920929,&quot;colorType&quot;:1,&quot;foreColorIndex&quot;:5,&quot;transparency&quot;:0.20000000298023224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169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3"/>
  <p:tag name="KSO_WM_DIAGRAM_GROUP_CODE" val="l1-1"/>
  <p:tag name="KSO_WM_BEAUTIFY_FLAG" val="#wm#"/>
  <p:tag name="KSO_WM_TEMPLATE_INDEX" val="20236007"/>
  <p:tag name="KSO_WM_TEMPLATE_CATEGORY" val="custom"/>
  <p:tag name="KSO_WM_SLIDE_INDEX" val="3"/>
  <p:tag name="KSO_WM_SLIDE_ID" val="custom20236007_3"/>
  <p:tag name="KSO_WM_TEMPLATE_MASTER_TYPE" val="0"/>
  <p:tag name="KSO_WM_SLIDE_LAYOUT" val="a_l"/>
  <p:tag name="KSO_WM_SLIDE_LAYOUT_CNT" val="1_1"/>
  <p:tag name="KSO_WM_SLIDE_DIAGTYPE" val="l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6007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07"/>
  <p:tag name="KSO_WM_TEMPLATE_CATEGORY" val="custom"/>
  <p:tag name="KSO_WM_UNIT_ISCONTENTSTITLE" val="0"/>
  <p:tag name="KSO_WM_UNIT_VALUE" val="18"/>
  <p:tag name="KSO_WM_UNIT_PRESET_TEXT" val="添加章节标题"/>
  <p:tag name="KSO_WM_UNIT_TEXT_TYPE" val="1"/>
</p:tagLst>
</file>

<file path=ppt/tags/tag171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6007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07"/>
  <p:tag name="KSO_WM_TEMPLATE_CATEGORY" val="custom"/>
  <p:tag name="KSO_WM_UNIT_VALUE" val="6"/>
</p:tagLst>
</file>

<file path=ppt/tags/tag172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6007"/>
  <p:tag name="KSO_WM_TEMPLATE_CATEGORY" val="custom"/>
  <p:tag name="KSO_WM_SLIDE_INDEX" val="7"/>
  <p:tag name="KSO_WM_SLIDE_ID" val="custom20236007_7"/>
  <p:tag name="KSO_WM_TEMPLATE_MASTER_TYPE" val="0"/>
  <p:tag name="KSO_WM_SLIDE_LAYOUT" val="a_e"/>
  <p:tag name="KSO_WM_SLIDE_LAYOUT_CNT" val="1_1"/>
</p:tagLst>
</file>

<file path=ppt/tags/tag1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1727_1*a*1"/>
  <p:tag name="KSO_WM_TEMPLATE_CATEGORY" val="custom"/>
  <p:tag name="KSO_WM_TEMPLATE_INDEX" val="20231727"/>
  <p:tag name="KSO_WM_UNIT_LAYERLEVEL" val="1"/>
  <p:tag name="KSO_WM_TAG_VERSION" val="3.0"/>
  <p:tag name="KSO_WM_BEAUTIFY_FLAG" val="#wm#"/>
  <p:tag name="KSO_WM_UNIT_VALUE" val="30"/>
  <p:tag name="KSO_WM_UNIT_TEXT_TYPE" val="1"/>
  <p:tag name="KSO_WM_UNIT_TEXT_FILL_FORE_SCHEMECOLOR_INDEX" val="13"/>
  <p:tag name="KSO_WM_UNIT_TEXT_FILL_TYPE" val="1"/>
  <p:tag name="KSO_WM_UNIT_USESOURCEFORMAT_APPLY" val="1"/>
  <p:tag name="KSO_WM_UNIT_PRESET_TEXT" val="最新人工智能技术与进展"/>
</p:tagLst>
</file>

<file path=ppt/tags/tag174.xml><?xml version="1.0" encoding="utf-8"?>
<p:tagLst xmlns:p="http://schemas.openxmlformats.org/presentationml/2006/main">
  <p:tag name="KSO_WM_UNIT_VALUE" val="1903*180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27_1*d*1"/>
  <p:tag name="KSO_WM_TEMPLATE_CATEGORY" val="custom"/>
  <p:tag name="KSO_WM_TEMPLATE_INDEX" val="20231727"/>
  <p:tag name="KSO_WM_UNIT_LAYERLEVEL" val="1"/>
  <p:tag name="KSO_WM_TAG_VERSION" val="3.0"/>
  <p:tag name="KSO_WM_BEAUTIFY_FLAG" val="#wm#"/>
  <p:tag name="KSO_WM_UNIT_USESOURCEFORMAT_APPLY" val="1"/>
  <p:tag name="KSO_WM_UNIT_PICTURE_SUBTYPE" val="b"/>
  <p:tag name="KSO_WM_UNIT_FILL_FORE_SCHEMECOLOR_INDEX" val="5"/>
  <p:tag name="KSO_WM_UNIT_FILL_TYPE" val="1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1727_1*i*1"/>
  <p:tag name="KSO_WM_TEMPLATE_CATEGORY" val="custom"/>
  <p:tag name="KSO_WM_TEMPLATE_INDEX" val="20231727"/>
  <p:tag name="KSO_WM_UNIT_LAYERLEVEL" val="1"/>
  <p:tag name="KSO_WM_TAG_VERSION" val="3.0"/>
  <p:tag name="KSO_WM_BEAUTIFY_FLAG" val="#wm#"/>
  <p:tag name="KSO_WM_UNIT_FILL_FORE_SCHEMECOLOR_INDEX" val="5"/>
  <p:tag name="KSO_WM_UNIT_TEXT_FILL_FORE_SCHEMECOLOR_INDEX" val="2"/>
  <p:tag name="KSO_WM_UNIT_TEXT_FILL_TYPE" val="1"/>
  <p:tag name="KSO_WM_UNIT_USESOURCEFORMAT_APPLY" val="1"/>
</p:tagLst>
</file>

<file path=ppt/tags/tag17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1727_1*i*2"/>
  <p:tag name="KSO_WM_TEMPLATE_CATEGORY" val="custom"/>
  <p:tag name="KSO_WM_TEMPLATE_INDEX" val="20231727"/>
  <p:tag name="KSO_WM_UNIT_LAYERLEVEL" val="1"/>
  <p:tag name="KSO_WM_TAG_VERSION" val="3.0"/>
  <p:tag name="KSO_WM_UNIT_FILL_FORE_SCHEMECOLOR_INDEX" val="6"/>
  <p:tag name="KSO_WM_UNIT_TEXT_FILL_FORE_SCHEMECOLOR_INDEX" val="2"/>
  <p:tag name="KSO_WM_UNIT_TEXT_FILL_TYPE" val="1"/>
  <p:tag name="KSO_WM_UNIT_USESOURCEFORMAT_APPLY" val="1"/>
</p:tagLst>
</file>

<file path=ppt/tags/tag177.xml><?xml version="1.0" encoding="utf-8"?>
<p:tagLst xmlns:p="http://schemas.openxmlformats.org/presentationml/2006/main">
  <p:tag name="KSO_WM_SLIDE_ID" val="custom20231727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1727"/>
  <p:tag name="KSO_WM_SLIDE_TYPE" val="text"/>
  <p:tag name="KSO_WM_SLIDE_SUBTYPE" val="picTxt"/>
  <p:tag name="KSO_WM_SLIDE_SIZE" val="381.641*348.251"/>
  <p:tag name="KSO_WM_SLIDE_POSITION" val="52.9846*134.933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1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4460_1*a*1"/>
  <p:tag name="KSO_WM_TEMPLATE_CATEGORY" val="custom"/>
  <p:tag name="KSO_WM_TEMPLATE_INDEX" val="20234460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5"/>
  <p:tag name="KSO_WM_UNIT_TEXT_FILL_TYPE" val="1"/>
  <p:tag name="KSO_WM_UNIT_USESOURCEFORMAT_APPLY" val="0"/>
</p:tagLst>
</file>

<file path=ppt/tags/tag179.xml><?xml version="1.0" encoding="utf-8"?>
<p:tagLst xmlns:p="http://schemas.openxmlformats.org/presentationml/2006/main">
  <p:tag name="KSO_WM_UNIT_VALUE" val="689*105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4459_1*l_h_d*1_2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70.42881871501294,&quot;left&quot;:0.0069417734222042785,&quot;top&quot;:139.17118128498706,&quot;width&quot;:904.5641479492188}"/>
  <p:tag name="KSO_WM_DIAGRAM_COLOR_MATCH_VALUE" val="{&quot;shape&quot;:{&quot;fill&quot;:{&quot;solid&quot;:{&quot;brightness&quot;:0,&quot;colorType&quot;:1,&quot;foreColorIndex&quot;:5,&quot;transparency&quot;:0.15000000596046448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PICTURE_SUBTYPE" val="b"/>
  <p:tag name="MH_PIC_SOURCE_TYPE" val="generate_slide_ai*{&quot;ai_type&quot;:&quot;generate_ppt&quot;,&quot;id&quot;:&quot;VCG41N658412410&quot;}*auto_gallery_ai_v2.0.6_ONLINE*1736853832932_56.1_b00d0fef000a-slide-1"/>
  <p:tag name="KSO_WM_UNIT_LINE_FILL_TYPE" val="2"/>
  <p:tag name="KSO_WM_UNIT_USESOURCEFORMAT_APPLY" val="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VALUE" val="689*111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4459_1*l_h_d*1_1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70.42881871501294,&quot;left&quot;:0.0069417734222042785,&quot;top&quot;:139.17118128498706,&quot;width&quot;:904.5641479492188}"/>
  <p:tag name="KSO_WM_DIAGRAM_COLOR_MATCH_VALUE" val="{&quot;shape&quot;:{&quot;fill&quot;:{&quot;solid&quot;:{&quot;brightness&quot;:0,&quot;colorType&quot;:1,&quot;foreColorIndex&quot;:5,&quot;transparency&quot;:0.75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PICTURE_SUBTYPE" val="b"/>
  <p:tag name="MH_PIC_SOURCE_TYPE" val="generate_slide_ai*{&quot;ai_type&quot;:&quot;generate_ppt&quot;,&quot;id&quot;:&quot;VCG41N1474486920&quot;}*auto_gallery_ai_v2.0.6_ONLINE*1736853832932_56.1_b00d0fef000a-slide-1"/>
  <p:tag name="KSO_WM_UNIT_LINE_FILL_TYPE" val="2"/>
  <p:tag name="KSO_WM_UNIT_USESOURCEFORMAT_APPLY" val="0"/>
</p:tagLst>
</file>

<file path=ppt/tags/tag181.xml><?xml version="1.0" encoding="utf-8"?>
<p:tagLst xmlns:p="http://schemas.openxmlformats.org/presentationml/2006/main">
  <p:tag name="KSO_WM_UNIT_VALUE" val="688*9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4459_1*l_h_d*1_3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70.42881871501294,&quot;left&quot;:0.0069417734222042785,&quot;top&quot;:139.17118128498706,&quot;width&quot;:904.5641479492188}"/>
  <p:tag name="KSO_WM_DIAGRAM_COLOR_MATCH_VALUE" val="{&quot;shape&quot;:{&quot;fill&quot;:{&quot;solid&quot;:{&quot;brightness&quot;:0,&quot;colorType&quot;:1,&quot;foreColorIndex&quot;:5,&quot;transparency&quot;:0.15000000596046448},&quot;type&quot;:1},&quot;glow&quot;:{&quot;colorType&quot;:0},&quot;line&quot;:{&quot;solidLine&quot;:{&quot;brightness&quot;:0,&quot;colorType&quot;:1,&quot;foreColorIndex&quot;:5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PICTURE_SUBTYPE" val="b"/>
  <p:tag name="MH_PIC_SOURCE_TYPE" val="generate_slide_ai*{&quot;ai_type&quot;:&quot;generate_ppt&quot;,&quot;id&quot;:&quot;VCG41N1324367659&quot;}*auto_gallery_ai_v2.0.6_ONLINE*1736853832932_56.1_b00d0fef000a-slide-1"/>
  <p:tag name="KSO_WM_UNIT_LINE_FILL_TYPE" val="2"/>
  <p:tag name="KSO_WM_UNIT_USESOURCEFORMAT_APPLY" val="0"/>
</p:tagLst>
</file>

<file path=ppt/tags/tag182.xml><?xml version="1.0" encoding="utf-8"?>
<p:tagLst xmlns:p="http://schemas.openxmlformats.org/presentationml/2006/main">
  <p:tag name="KSO_WM_DIAGRAM_VIRTUALLY_FRAME" val="{&quot;height&quot;:370.42881871501294,&quot;left&quot;:0.0069417734222042785,&quot;top&quot;:139.17118128498706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4459_1*l_h_f*1_1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的具体内容简明阐述您的观点"/>
  <p:tag name="KSO_WM_UNIT_TEXT_FILL_FORE_SCHEMECOLOR_INDEX" val="1"/>
  <p:tag name="KSO_WM_UNIT_TEXT_FILL_TYPE" val="1"/>
  <p:tag name="KSO_WM_UNIT_TEXT_TYPE" val="1"/>
  <p:tag name="KSO_WM_UNIT_TEXT_LAYER_COUNT" val="1"/>
  <p:tag name="KSO_WM_UNIT_USESOURCEFORMAT_APPLY" val="0"/>
</p:tagLst>
</file>

<file path=ppt/tags/tag183.xml><?xml version="1.0" encoding="utf-8"?>
<p:tagLst xmlns:p="http://schemas.openxmlformats.org/presentationml/2006/main">
  <p:tag name="KSO_WM_DIAGRAM_VIRTUALLY_FRAME" val="{&quot;height&quot;:370.42881871501294,&quot;left&quot;:0.0069417734222042785,&quot;top&quot;:139.17118128498706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4459_1*l_h_a*1_1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9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84.xml><?xml version="1.0" encoding="utf-8"?>
<p:tagLst xmlns:p="http://schemas.openxmlformats.org/presentationml/2006/main">
  <p:tag name="KSO_WM_DIAGRAM_VIRTUALLY_FRAME" val="{&quot;height&quot;:370.42881871501294,&quot;left&quot;:0.0069417734222042785,&quot;top&quot;:139.17118128498706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4459_1*l_h_f*1_2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的具体内容简明阐述您的观点"/>
  <p:tag name="KSO_WM_UNIT_TEXT_FILL_FORE_SCHEMECOLOR_INDEX" val="1"/>
  <p:tag name="KSO_WM_UNIT_TEXT_FILL_TYPE" val="1"/>
  <p:tag name="KSO_WM_UNIT_TEXT_TYPE" val="1"/>
  <p:tag name="KSO_WM_UNIT_TEXT_LAYER_COUNT" val="1"/>
  <p:tag name="KSO_WM_UNIT_USESOURCEFORMAT_APPLY" val="0"/>
</p:tagLst>
</file>

<file path=ppt/tags/tag185.xml><?xml version="1.0" encoding="utf-8"?>
<p:tagLst xmlns:p="http://schemas.openxmlformats.org/presentationml/2006/main">
  <p:tag name="KSO_WM_DIAGRAM_VIRTUALLY_FRAME" val="{&quot;height&quot;:370.42881871501294,&quot;left&quot;:0.0069417734222042785,&quot;top&quot;:139.17118128498706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4459_1*l_h_a*1_2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86.xml><?xml version="1.0" encoding="utf-8"?>
<p:tagLst xmlns:p="http://schemas.openxmlformats.org/presentationml/2006/main">
  <p:tag name="KSO_WM_DIAGRAM_VIRTUALLY_FRAME" val="{&quot;height&quot;:370.42881871501294,&quot;left&quot;:0.0069417734222042785,&quot;top&quot;:139.17118128498706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4459_1*l_h_i*1_2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4459_1*l_h_i*1_1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VIRTUALLY_FRAME" val="{&quot;height&quot;:370.42881871501294,&quot;left&quot;:0.0069417734222042785,&quot;top&quot;:139.17118128498706,&quot;width&quot;:904.5641479492188}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188.xml><?xml version="1.0" encoding="utf-8"?>
<p:tagLst xmlns:p="http://schemas.openxmlformats.org/presentationml/2006/main">
  <p:tag name="KSO_WM_DIAGRAM_VIRTUALLY_FRAME" val="{&quot;height&quot;:370.42881871501294,&quot;left&quot;:0.0069417734222042785,&quot;top&quot;:139.17118128498706,&quot;width&quot;:904.5641479492188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4459_1*l_h_f*1_3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的具体内容简明阐述您的观点"/>
  <p:tag name="KSO_WM_UNIT_TEXT_FILL_FORE_SCHEMECOLOR_INDEX" val="1"/>
  <p:tag name="KSO_WM_UNIT_TEXT_FILL_TYPE" val="1"/>
  <p:tag name="KSO_WM_UNIT_TEXT_TYPE" val="1"/>
  <p:tag name="KSO_WM_UNIT_TEXT_LAYER_COUNT" val="1"/>
  <p:tag name="KSO_WM_UNIT_USESOURCEFORMAT_APPLY" val="0"/>
</p:tagLst>
</file>

<file path=ppt/tags/tag189.xml><?xml version="1.0" encoding="utf-8"?>
<p:tagLst xmlns:p="http://schemas.openxmlformats.org/presentationml/2006/main">
  <p:tag name="KSO_WM_DIAGRAM_VIRTUALLY_FRAME" val="{&quot;height&quot;:370.42881871501294,&quot;left&quot;:0.0069417734222042785,&quot;top&quot;:139.17118128498706,&quot;width&quot;:904.5641479492188}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4459_1*l_h_a*1_3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DIAGRAM_VIRTUALLY_FRAME" val="{&quot;height&quot;:370.42881871501294,&quot;left&quot;:0.0069417734222042785,&quot;top&quot;:139.17118128498706,&quot;width&quot;:904.5641479492188}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4459_1*l_h_i*1_3_1"/>
  <p:tag name="KSO_WM_TEMPLATE_CATEGORY" val="diagram"/>
  <p:tag name="KSO_WM_TEMPLATE_INDEX" val="20234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3"/>
  <p:tag name="KSO_WM_DIAGRAM_MIN_ITEMCNT" val="3"/>
  <p:tag name="KSO_WM_DIAGRAM_COLOR_MATCH_VALUE" val="{&quot;shape&quot;:{&quot;fill&quot;:{&quot;solid&quot;:{&quot;brightness&quot;:0,&quot;colorType&quot;:2,&quot;rgb&quot;:&quot;#ffffff&quot;,&quot;transparency&quot;:0.15000000596046448},&quot;type&quot;:1},&quot;glow&quot;:{&quot;colorType&quot;:0},&quot;line&quot;:{&quot;type&quot;:0},&quot;shadow&quot;:{&quot;brightness&quot;:-0.5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SHADOW_SCHEMECOLOR_INDEX" val="5"/>
  <p:tag name="KSO_WM_UNIT_USESOURCEFORMAT_APPLY" val="0"/>
</p:tagLst>
</file>

<file path=ppt/tags/tag191.xml><?xml version="1.0" encoding="utf-8"?>
<p:tagLst xmlns:p="http://schemas.openxmlformats.org/presentationml/2006/main">
  <p:tag name="KSO_WM_SLIDE_ID" val="custom20234460_1"/>
  <p:tag name="KSO_WM_TEMPLATE_SUBCATEGORY" val="0"/>
  <p:tag name="KSO_WM_TEMPLATE_MASTER_TYPE" val="0"/>
  <p:tag name="KSO_WM_TEMPLATE_COLOR_TYPE" val="0"/>
  <p:tag name="KSO_WM_SLIDE_ITEM_CNT" val="3"/>
  <p:tag name="KSO_WM_SLIDE_INDEX" val="1"/>
  <p:tag name="KSO_WM_TAG_VERSION" val="3.0"/>
  <p:tag name="KSO_WM_BEAUTIFY_FLAG" val="#wm#"/>
  <p:tag name="KSO_WM_TEMPLATE_CATEGORY" val="custom"/>
  <p:tag name="KSO_WM_TEMPLATE_INDEX" val="20236007"/>
  <p:tag name="KSO_WM_SLIDE_TYPE" val="text"/>
  <p:tag name="KSO_WM_SLIDE_SUBTYPE" val="picTxt"/>
  <p:tag name="KSO_WM_SLIDE_SIZE" val="904.564*328.446"/>
  <p:tag name="KSO_WM_SLIDE_POSITION" val="-7.87402e-05*139.18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19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6007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07"/>
  <p:tag name="KSO_WM_TEMPLATE_CATEGORY" val="custom"/>
  <p:tag name="KSO_WM_UNIT_ISCONTENTSTITLE" val="0"/>
  <p:tag name="KSO_WM_UNIT_VALUE" val="18"/>
  <p:tag name="KSO_WM_UNIT_PRESET_TEXT" val="添加章节标题"/>
  <p:tag name="KSO_WM_UNIT_TEXT_TYPE" val="1"/>
</p:tagLst>
</file>

<file path=ppt/tags/tag19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6007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07"/>
  <p:tag name="KSO_WM_TEMPLATE_CATEGORY" val="custom"/>
  <p:tag name="KSO_WM_UNIT_VALUE" val="6"/>
</p:tagLst>
</file>

<file path=ppt/tags/tag194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6007"/>
  <p:tag name="KSO_WM_TEMPLATE_CATEGORY" val="custom"/>
  <p:tag name="KSO_WM_SLIDE_INDEX" val="7"/>
  <p:tag name="KSO_WM_SLIDE_ID" val="custom20236007_7"/>
  <p:tag name="KSO_WM_TEMPLATE_MASTER_TYPE" val="0"/>
  <p:tag name="KSO_WM_SLIDE_LAYOUT" val="a_e"/>
  <p:tag name="KSO_WM_SLIDE_LAYOUT_CNT" val="1_1"/>
</p:tagLst>
</file>

<file path=ppt/tags/tag1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5058_1*a*1"/>
  <p:tag name="KSO_WM_TEMPLATE_CATEGORY" val="custom"/>
  <p:tag name="KSO_WM_TEMPLATE_INDEX" val="20235058"/>
  <p:tag name="KSO_WM_UNIT_LAYERLEVEL" val="1"/>
  <p:tag name="KSO_WM_TAG_VERSION" val="3.0"/>
  <p:tag name="KSO_WM_BEAUTIFY_FLAG" val="#wm#"/>
  <p:tag name="KSO_WM_UNIT_PRESET_TEXT" val="单击此处添加文档标题"/>
  <p:tag name="KSO_WM_UNIT_TEXT_TYPE" val="1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5058_1*i*1"/>
  <p:tag name="KSO_WM_TEMPLATE_CATEGORY" val="custom"/>
  <p:tag name="KSO_WM_TEMPLATE_INDEX" val="20235058"/>
  <p:tag name="KSO_WM_UNIT_LAYERLEVEL" val="1"/>
  <p:tag name="KSO_WM_TAG_VERSION" val="3.0"/>
  <p:tag name="KSO_WM_BEAUTIFY_FLAG" val="#wm#"/>
</p:tagLst>
</file>

<file path=ppt/tags/tag197.xml><?xml version="1.0" encoding="utf-8"?>
<p:tagLst xmlns:p="http://schemas.openxmlformats.org/presentationml/2006/main">
  <p:tag name="KSO_WM_BEAUTIFY_FLAG" val="#wm#"/>
  <p:tag name="KSO_WM_UNIT_VALUE" val="1336*95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5058_1*d*1"/>
  <p:tag name="KSO_WM_TEMPLATE_CATEGORY" val="custom"/>
  <p:tag name="KSO_WM_TEMPLATE_INDEX" val="20235058"/>
  <p:tag name="KSO_WM_UNIT_LAYERLEVEL" val="1"/>
  <p:tag name="KSO_WM_TAG_VERSION" val="3.0"/>
  <p:tag name="KSO_WM_UNIT_PIC_EFFECT" val="1"/>
  <p:tag name="KSO_WM_UNIT_PICTURE_SUBTYPE" val="b"/>
  <p:tag name="MH_PIC_SOURCE_TYPE" val="generate_slide_ai*{&quot;ai_type&quot;:&quot;generate_ppt&quot;,&quot;id&quot;:&quot;VCG211361114277&quot;}*auto_gallery_ai_v2.0.6_ONLINE*1736853832932_56.1_b00d0fef000a-slide-3"/>
</p:tagLst>
</file>

<file path=ppt/tags/tag198.xml><?xml version="1.0" encoding="utf-8"?>
<p:tagLst xmlns:p="http://schemas.openxmlformats.org/presentationml/2006/main">
  <p:tag name="KSO_WM_SLIDE_ID" val="custom20235058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6007"/>
  <p:tag name="KSO_WM_SLIDE_TYPE" val="text"/>
  <p:tag name="KSO_WM_SLIDE_SUBTYPE" val="picTxt"/>
  <p:tag name="KSO_WM_SLIDE_SIZE" val="763*500"/>
  <p:tag name="KSO_WM_SLIDE_POSITION" val="76*38"/>
  <p:tag name="KSO_WM_SLIDE_LAYOUT" val="a_d"/>
  <p:tag name="KSO_WM_SLIDE_LAYOUT_CNT" val="1_1"/>
  <p:tag name="KSO_WM_SPECIAL_SOURCE" val="bdnull"/>
</p:tagLst>
</file>

<file path=ppt/tags/tag199.xml><?xml version="1.0" encoding="utf-8"?>
<p:tagLst xmlns:p="http://schemas.openxmlformats.org/presentationml/2006/main">
  <p:tag name="KSO_WM_SLIDE_ID" val="custom20235058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6007"/>
  <p:tag name="KSO_WM_SLIDE_TYPE" val="text"/>
  <p:tag name="KSO_WM_SLIDE_SUBTYPE" val="picTxt"/>
  <p:tag name="KSO_WM_SLIDE_SIZE" val="763*500"/>
  <p:tag name="KSO_WM_SLIDE_POSITION" val="76*38"/>
  <p:tag name="KSO_WM_SLIDE_LAYOUT" val="a_d"/>
  <p:tag name="KSO_WM_SLIDE_LAYOUT_CNT" val="1_1"/>
  <p:tag name="KSO_WM_SPECIAL_SOURCE" val="bdnull"/>
  <p:tag name="resource_record_key" val="{&quot;10&quot;:[3655867],&quot;65&quot;:[20236007]}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ID" val="custom20235058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6007"/>
  <p:tag name="KSO_WM_SLIDE_TYPE" val="text"/>
  <p:tag name="KSO_WM_SLIDE_SUBTYPE" val="picTxt"/>
  <p:tag name="KSO_WM_SLIDE_SIZE" val="763*500"/>
  <p:tag name="KSO_WM_SLIDE_POSITION" val="76*38"/>
  <p:tag name="KSO_WM_SLIDE_LAYOUT" val="a_d"/>
  <p:tag name="KSO_WM_SLIDE_LAYOUT_CNT" val="1_1"/>
  <p:tag name="KSO_WM_SPECIAL_SOURCE" val="bdnull"/>
  <p:tag name="resource_record_key" val="{&quot;10&quot;:[3655867],&quot;65&quot;:[20236007]}"/>
</p:tagLst>
</file>

<file path=ppt/tags/tag201.xml><?xml version="1.0" encoding="utf-8"?>
<p:tagLst xmlns:p="http://schemas.openxmlformats.org/presentationml/2006/main">
  <p:tag name="KSO_WM_SLIDE_ID" val="custom20235058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6007"/>
  <p:tag name="KSO_WM_SLIDE_TYPE" val="text"/>
  <p:tag name="KSO_WM_SLIDE_SUBTYPE" val="picTxt"/>
  <p:tag name="KSO_WM_SLIDE_SIZE" val="763*500"/>
  <p:tag name="KSO_WM_SLIDE_POSITION" val="76*38"/>
  <p:tag name="KSO_WM_SLIDE_LAYOUT" val="a_d"/>
  <p:tag name="KSO_WM_SLIDE_LAYOUT_CNT" val="1_1"/>
  <p:tag name="KSO_WM_SPECIAL_SOURCE" val="bdnull"/>
  <p:tag name="resource_record_key" val="{&quot;10&quot;:[3655867],&quot;65&quot;:[20236007]}"/>
</p:tagLst>
</file>

<file path=ppt/tags/tag2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5058_1*a*1"/>
  <p:tag name="KSO_WM_TEMPLATE_CATEGORY" val="custom"/>
  <p:tag name="KSO_WM_TEMPLATE_INDEX" val="20235058"/>
  <p:tag name="KSO_WM_UNIT_LAYERLEVEL" val="1"/>
  <p:tag name="KSO_WM_TAG_VERSION" val="3.0"/>
  <p:tag name="KSO_WM_BEAUTIFY_FLAG" val="#wm#"/>
  <p:tag name="KSO_WM_UNIT_PRESET_TEXT" val="单击此处添加文档标题"/>
  <p:tag name="KSO_WM_UNIT_TEXT_TYPE" val="1"/>
</p:tagLst>
</file>

<file path=ppt/tags/tag203.xml><?xml version="1.0" encoding="utf-8"?>
<p:tagLst xmlns:p="http://schemas.openxmlformats.org/presentationml/2006/main">
  <p:tag name="KSO_WM_SLIDE_ID" val="custom20235058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6007"/>
  <p:tag name="KSO_WM_SLIDE_TYPE" val="text"/>
  <p:tag name="KSO_WM_SLIDE_SUBTYPE" val="picTxt"/>
  <p:tag name="KSO_WM_SLIDE_SIZE" val="763*500"/>
  <p:tag name="KSO_WM_SLIDE_POSITION" val="76*38"/>
  <p:tag name="KSO_WM_SLIDE_LAYOUT" val="a_d"/>
  <p:tag name="KSO_WM_SLIDE_LAYOUT_CNT" val="1_1"/>
  <p:tag name="KSO_WM_SPECIAL_SOURCE" val="bdnull"/>
</p:tagLst>
</file>

<file path=ppt/tags/tag204.xml><?xml version="1.0" encoding="utf-8"?>
<p:tagLst xmlns:p="http://schemas.openxmlformats.org/presentationml/2006/main">
  <p:tag name="KSO_WM_SLIDE_ID" val="custom20235058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6007"/>
  <p:tag name="KSO_WM_SLIDE_TYPE" val="text"/>
  <p:tag name="KSO_WM_SLIDE_SUBTYPE" val="picTxt"/>
  <p:tag name="KSO_WM_SLIDE_SIZE" val="763*500"/>
  <p:tag name="KSO_WM_SLIDE_POSITION" val="76*38"/>
  <p:tag name="KSO_WM_SLIDE_LAYOUT" val="a_d"/>
  <p:tag name="KSO_WM_SLIDE_LAYOUT_CNT" val="1_1"/>
  <p:tag name="KSO_WM_SPECIAL_SOURCE" val="bdnull"/>
</p:tagLst>
</file>

<file path=ppt/tags/tag2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5058_1*a*1"/>
  <p:tag name="KSO_WM_TEMPLATE_CATEGORY" val="custom"/>
  <p:tag name="KSO_WM_TEMPLATE_INDEX" val="20235058"/>
  <p:tag name="KSO_WM_UNIT_LAYERLEVEL" val="1"/>
  <p:tag name="KSO_WM_TAG_VERSION" val="3.0"/>
  <p:tag name="KSO_WM_BEAUTIFY_FLAG" val="#wm#"/>
  <p:tag name="KSO_WM_UNIT_PRESET_TEXT" val="单击此处添加文档标题"/>
  <p:tag name="KSO_WM_UNIT_TEXT_TYPE" val="1"/>
</p:tagLst>
</file>

<file path=ppt/tags/tag206.xml><?xml version="1.0" encoding="utf-8"?>
<p:tagLst xmlns:p="http://schemas.openxmlformats.org/presentationml/2006/main">
  <p:tag name="KSO_WM_SLIDE_ID" val="custom20235058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6007"/>
  <p:tag name="KSO_WM_SLIDE_TYPE" val="text"/>
  <p:tag name="KSO_WM_SLIDE_SUBTYPE" val="picTxt"/>
  <p:tag name="KSO_WM_SLIDE_SIZE" val="763*500"/>
  <p:tag name="KSO_WM_SLIDE_POSITION" val="76*38"/>
  <p:tag name="KSO_WM_SLIDE_LAYOUT" val="a_d"/>
  <p:tag name="KSO_WM_SLIDE_LAYOUT_CNT" val="1_1"/>
  <p:tag name="KSO_WM_SPECIAL_SOURCE" val="bdnull"/>
</p:tagLst>
</file>

<file path=ppt/tags/tag207.xml><?xml version="1.0" encoding="utf-8"?>
<p:tagLst xmlns:p="http://schemas.openxmlformats.org/presentationml/2006/main">
  <p:tag name="KSO_WM_SLIDE_ID" val="custom20235058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6007"/>
  <p:tag name="KSO_WM_SLIDE_TYPE" val="text"/>
  <p:tag name="KSO_WM_SLIDE_SUBTYPE" val="picTxt"/>
  <p:tag name="KSO_WM_SLIDE_SIZE" val="763*500"/>
  <p:tag name="KSO_WM_SLIDE_POSITION" val="76*38"/>
  <p:tag name="KSO_WM_SLIDE_LAYOUT" val="a_d"/>
  <p:tag name="KSO_WM_SLIDE_LAYOUT_CNT" val="1_1"/>
  <p:tag name="KSO_WM_SPECIAL_SOURCE" val="bdnull"/>
</p:tagLst>
</file>

<file path=ppt/tags/tag208.xml><?xml version="1.0" encoding="utf-8"?>
<p:tagLst xmlns:p="http://schemas.openxmlformats.org/presentationml/2006/main">
  <p:tag name="KSO_WM_SLIDE_ID" val="custom20235058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6007"/>
  <p:tag name="KSO_WM_SLIDE_TYPE" val="text"/>
  <p:tag name="KSO_WM_SLIDE_SUBTYPE" val="picTxt"/>
  <p:tag name="KSO_WM_SLIDE_SIZE" val="763*500"/>
  <p:tag name="KSO_WM_SLIDE_POSITION" val="76*38"/>
  <p:tag name="KSO_WM_SLIDE_LAYOUT" val="a_d"/>
  <p:tag name="KSO_WM_SLIDE_LAYOUT_CNT" val="1_1"/>
  <p:tag name="KSO_WM_SPECIAL_SOURCE" val="bdnull"/>
</p:tagLst>
</file>

<file path=ppt/tags/tag209.xml><?xml version="1.0" encoding="utf-8"?>
<p:tagLst xmlns:p="http://schemas.openxmlformats.org/presentationml/2006/main">
  <p:tag name="KSO_WM_SLIDE_ID" val="custom20235058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6007"/>
  <p:tag name="KSO_WM_SLIDE_TYPE" val="text"/>
  <p:tag name="KSO_WM_SLIDE_SUBTYPE" val="picTxt"/>
  <p:tag name="KSO_WM_SLIDE_SIZE" val="763*500"/>
  <p:tag name="KSO_WM_SLIDE_POSITION" val="76*38"/>
  <p:tag name="KSO_WM_SLIDE_LAYOUT" val="a_d"/>
  <p:tag name="KSO_WM_SLIDE_LAYOUT_CNT" val="1_1"/>
  <p:tag name="KSO_WM_SPECIAL_SOURCE" val="bdnull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ID" val="custom20235058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6007"/>
  <p:tag name="KSO_WM_SLIDE_TYPE" val="text"/>
  <p:tag name="KSO_WM_SLIDE_SUBTYPE" val="picTxt"/>
  <p:tag name="KSO_WM_SLIDE_SIZE" val="763*500"/>
  <p:tag name="KSO_WM_SLIDE_POSITION" val="76*38"/>
  <p:tag name="KSO_WM_SLIDE_LAYOUT" val="a_d"/>
  <p:tag name="KSO_WM_SLIDE_LAYOUT_CNT" val="1_1"/>
  <p:tag name="KSO_WM_SPECIAL_SOURCE" val="bdnull"/>
</p:tagLst>
</file>

<file path=ppt/tags/tag211.xml><?xml version="1.0" encoding="utf-8"?>
<p:tagLst xmlns:p="http://schemas.openxmlformats.org/presentationml/2006/main">
  <p:tag name="KSO_WM_SLIDE_ID" val="custom20235058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6007"/>
  <p:tag name="KSO_WM_SLIDE_TYPE" val="text"/>
  <p:tag name="KSO_WM_SLIDE_SUBTYPE" val="picTxt"/>
  <p:tag name="KSO_WM_SLIDE_SIZE" val="763*500"/>
  <p:tag name="KSO_WM_SLIDE_POSITION" val="76*38"/>
  <p:tag name="KSO_WM_SLIDE_LAYOUT" val="a_d"/>
  <p:tag name="KSO_WM_SLIDE_LAYOUT_CNT" val="1_1"/>
  <p:tag name="KSO_WM_SPECIAL_SOURCE" val="bdnull"/>
</p:tagLst>
</file>

<file path=ppt/tags/tag2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5058_1*a*1"/>
  <p:tag name="KSO_WM_TEMPLATE_CATEGORY" val="custom"/>
  <p:tag name="KSO_WM_TEMPLATE_INDEX" val="20235058"/>
  <p:tag name="KSO_WM_UNIT_LAYERLEVEL" val="1"/>
  <p:tag name="KSO_WM_TAG_VERSION" val="3.0"/>
  <p:tag name="KSO_WM_BEAUTIFY_FLAG" val="#wm#"/>
  <p:tag name="KSO_WM_UNIT_PRESET_TEXT" val="单击此处添加文档标题"/>
  <p:tag name="KSO_WM_UNIT_TEXT_TYPE" val="1"/>
</p:tagLst>
</file>

<file path=ppt/tags/tag213.xml><?xml version="1.0" encoding="utf-8"?>
<p:tagLst xmlns:p="http://schemas.openxmlformats.org/presentationml/2006/main">
  <p:tag name="KSO_WM_SLIDE_ID" val="custom20235058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6007"/>
  <p:tag name="KSO_WM_SLIDE_TYPE" val="text"/>
  <p:tag name="KSO_WM_SLIDE_SUBTYPE" val="picTxt"/>
  <p:tag name="KSO_WM_SLIDE_SIZE" val="763*500"/>
  <p:tag name="KSO_WM_SLIDE_POSITION" val="76*38"/>
  <p:tag name="KSO_WM_SLIDE_LAYOUT" val="a_d"/>
  <p:tag name="KSO_WM_SLIDE_LAYOUT_CNT" val="1_1"/>
  <p:tag name="KSO_WM_SPECIAL_SOURCE" val="bdnull"/>
</p:tagLst>
</file>

<file path=ppt/tags/tag21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6007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07"/>
  <p:tag name="KSO_WM_TEMPLATE_CATEGORY" val="custom"/>
  <p:tag name="KSO_WM_UNIT_ISCONTENTSTITLE" val="0"/>
  <p:tag name="KSO_WM_UNIT_VALUE" val="18"/>
  <p:tag name="KSO_WM_UNIT_PRESET_TEXT" val="添加章节标题"/>
  <p:tag name="KSO_WM_UNIT_TEXT_TYPE" val="1"/>
</p:tagLst>
</file>

<file path=ppt/tags/tag215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6007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07"/>
  <p:tag name="KSO_WM_TEMPLATE_CATEGORY" val="custom"/>
  <p:tag name="KSO_WM_UNIT_VALUE" val="6"/>
</p:tagLst>
</file>

<file path=ppt/tags/tag216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6007"/>
  <p:tag name="KSO_WM_TEMPLATE_CATEGORY" val="custom"/>
  <p:tag name="KSO_WM_SLIDE_INDEX" val="7"/>
  <p:tag name="KSO_WM_SLIDE_ID" val="custom20236007_7"/>
  <p:tag name="KSO_WM_TEMPLATE_MASTER_TYPE" val="0"/>
  <p:tag name="KSO_WM_SLIDE_LAYOUT" val="a_e"/>
  <p:tag name="KSO_WM_SLIDE_LAYOUT_CNT" val="1_1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21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6007"/>
  <p:tag name="KSO_WM_SLIDE_TYPE" val="text"/>
  <p:tag name="KSO_WM_SLIDE_SUBTYPE" val="picTxt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26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6007"/>
  <p:tag name="KSO_WM_SLIDE_TYPE" val="text"/>
  <p:tag name="KSO_WM_SLIDE_SUBTYPE" val="picTxt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6007"/>
  <p:tag name="KSO_WM_SLIDE_TYPE" val="text"/>
  <p:tag name="KSO_WM_SLIDE_SUBTYPE" val="picTxt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36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6007"/>
  <p:tag name="KSO_WM_SLIDE_TYPE" val="text"/>
  <p:tag name="KSO_WM_SLIDE_SUBTYPE" val="picTxt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41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6007"/>
  <p:tag name="KSO_WM_SLIDE_TYPE" val="text"/>
  <p:tag name="KSO_WM_SLIDE_SUBTYPE" val="picTxt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46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6007"/>
  <p:tag name="KSO_WM_SLIDE_TYPE" val="text"/>
  <p:tag name="KSO_WM_SLIDE_SUBTYPE" val="picTxt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51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6007"/>
  <p:tag name="KSO_WM_SLIDE_TYPE" val="text"/>
  <p:tag name="KSO_WM_SLIDE_SUBTYPE" val="picTxt"/>
  <p:tag name="KSO_WM_SLIDE_SIZE" val="864*458"/>
  <p:tag name="KSO_WM_SLIDE_POSITION" val="47*28"/>
  <p:tag name="KSO_WM_SLIDE_LAYOUT" val="a_f"/>
  <p:tag name="KSO_WM_SLIDE_LAYOUT_CNT" val="1_1"/>
  <p:tag name="KSO_WM_SPECIAL_SOURCE" val="bdnull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34969_1*i*3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4969_1*i*4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34969_1*i*7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8"/>
  <p:tag name="KSO_WM_UNIT_ID" val="custom20234969_1*i*8"/>
  <p:tag name="KSO_WM_TEMPLATE_CATEGORY" val="custom"/>
  <p:tag name="KSO_WM_TEMPLATE_INDEX" val="20234969"/>
  <p:tag name="KSO_WM_UNIT_LAYERLEVEL" val="1"/>
  <p:tag name="KSO_WM_TAG_VERSION" val="3.0"/>
  <p:tag name="KSO_WM_BEAUTIFY_FLAG" val="#wm#"/>
</p:tagLst>
</file>

<file path=ppt/tags/tag256.xml><?xml version="1.0" encoding="utf-8"?>
<p:tagLst xmlns:p="http://schemas.openxmlformats.org/presentationml/2006/main">
  <p:tag name="KSO_WM_SLIDE_ID" val="custom20234969_1"/>
  <p:tag name="KSO_WM_TEMPLATE_SUBCATEGORY" val="0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6007"/>
  <p:tag name="KSO_WM_SLIDE_TYPE" val="text"/>
  <p:tag name="KSO_WM_SLIDE_SUBTYPE" val="picTxt"/>
  <p:tag name="KSO_WM_SLIDE_SIZE" val="864*458"/>
  <p:tag name="KSO_WM_SLIDE_POSITION" val="47*28"/>
  <p:tag name="KSO_WM_SLIDE_LAYOUT" val="a_f"/>
  <p:tag name="KSO_WM_SLIDE_LAYOUT_CNT" val="1_1"/>
  <p:tag name="KSO_WM_SPECIAL_SOURCE" val="bdnull"/>
  <p:tag name="resource_record_key" val="{&quot;10&quot;:[3637446],&quot;65&quot;:[20236007]}"/>
</p:tagLst>
</file>

<file path=ppt/tags/tag25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6007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07"/>
  <p:tag name="KSO_WM_TEMPLATE_CATEGORY" val="custom"/>
  <p:tag name="KSO_WM_UNIT_ISCONTENTSTITLE" val="0"/>
</p:tagLst>
</file>

<file path=ppt/tags/tag258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6007_9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07"/>
  <p:tag name="KSO_WM_TEMPLATE_CATEGORY" val="custom"/>
  <p:tag name="KSO_WM_UNIT_ISCONTENTSTITLE" val="0"/>
  <p:tag name="KSO_WM_UNIT_VALUE" val="10"/>
</p:tagLst>
</file>

<file path=ppt/tags/tag259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6007"/>
  <p:tag name="KSO_WM_TEMPLATE_CATEGORY" val="custom"/>
  <p:tag name="KSO_WM_SLIDE_INDEX" val="9"/>
  <p:tag name="KSO_WM_SLIDE_ID" val="custom20236007_9"/>
  <p:tag name="KSO_WM_TEMPLATE_MASTER_TYPE" val="0"/>
  <p:tag name="KSO_WM_SLIDE_LAYOUT" val="a_b_f"/>
  <p:tag name="KSO_WM_SLIDE_LAYOUT_CNT" val="1_1_2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PRESENTATION_SOURCE" val="WPPAIGeneratePPT"/>
  <p:tag name="resource_record_key" val="{&quot;10&quot;:[3655867,3637446],&quot;65&quot;:[20236007]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7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名"/>
  <p:tag name="KSO_WM_UNIT_ID" val="_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3"/>
</p:tagLst>
</file>

<file path=ppt/tags/tag76.xml><?xml version="1.0" encoding="utf-8"?>
<p:tagLst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7"/>
</p:tagLst>
</file>

<file path=ppt/tags/tag77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6"/>
</p:tagLst>
</file>

<file path=ppt/tags/tag7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7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340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8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8"/>
</p:tagLst>
</file>

<file path=ppt/tags/tag97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6"/>
</p:tagLst>
</file>

<file path=ppt/tags/tag98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152">
      <a:dk1>
        <a:srgbClr val="333333"/>
      </a:dk1>
      <a:lt1>
        <a:srgbClr val="FFFFFF"/>
      </a:lt1>
      <a:dk2>
        <a:srgbClr val="002A50"/>
      </a:dk2>
      <a:lt2>
        <a:srgbClr val="EFF7FF"/>
      </a:lt2>
      <a:accent1>
        <a:srgbClr val="0176E3"/>
      </a:accent1>
      <a:accent2>
        <a:srgbClr val="01E3E3"/>
      </a:accent2>
      <a:accent3>
        <a:srgbClr val="01E37D"/>
      </a:accent3>
      <a:accent4>
        <a:srgbClr val="4D55F1"/>
      </a:accent4>
      <a:accent5>
        <a:srgbClr val="8534F0"/>
      </a:accent5>
      <a:accent6>
        <a:srgbClr val="D916EE"/>
      </a:accent6>
      <a:hlink>
        <a:srgbClr val="304FFE"/>
      </a:hlink>
      <a:folHlink>
        <a:srgbClr val="492067"/>
      </a:folHlink>
    </a:clrScheme>
    <a:fontScheme name="02-微软雅黑唯一标准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normAutofit/>
      </a:bodyPr>
      <a:lstStyle>
        <a:defPPr>
          <a:lnSpc>
            <a:spcPct val="140000"/>
          </a:lnSpc>
          <a:defRPr lang="zh-CN" altLang="en-US" sz="2400" kern="100" dirty="0">
            <a:effectLst/>
            <a:latin typeface="+mn-ea"/>
            <a:cs typeface="江城圆体 400W" panose="020B0500000000000000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18578</Words>
  <Application>WPS 演示</Application>
  <PresentationFormat>宽屏</PresentationFormat>
  <Paragraphs>545</Paragraphs>
  <Slides>29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6" baseType="lpstr">
      <vt:lpstr>Arial</vt:lpstr>
      <vt:lpstr>宋体</vt:lpstr>
      <vt:lpstr>Wingdings</vt:lpstr>
      <vt:lpstr>Wingdings</vt:lpstr>
      <vt:lpstr>江城圆体 400W</vt:lpstr>
      <vt:lpstr>微软雅黑 Light</vt:lpstr>
      <vt:lpstr>Times New Roman</vt:lpstr>
      <vt:lpstr>Arial</vt:lpstr>
      <vt:lpstr>PingFang-SC-Regular</vt:lpstr>
      <vt:lpstr>Segoe Print</vt:lpstr>
      <vt:lpstr>SFMono-Regular</vt:lpstr>
      <vt:lpstr>微软雅黑</vt:lpstr>
      <vt:lpstr>Arial Unicode MS</vt:lpstr>
      <vt:lpstr>Calibri</vt:lpstr>
      <vt:lpstr>JetBrains Mono</vt:lpstr>
      <vt:lpstr>WPS</vt:lpstr>
      <vt:lpstr>Office 主题​​</vt:lpstr>
      <vt:lpstr>安客居郑州二手房数据爬取</vt:lpstr>
      <vt:lpstr>目录</vt:lpstr>
      <vt:lpstr>实验设计内容与目的</vt:lpstr>
      <vt:lpstr>二手房数据爬取内容</vt:lpstr>
      <vt:lpstr>实验设计教学目的</vt:lpstr>
      <vt:lpstr>代码设计步骤</vt:lpstr>
      <vt:lpstr>1、数据爬取步骤</vt:lpstr>
      <vt:lpstr>PowerPoint 演示文稿</vt:lpstr>
      <vt:lpstr>PowerPoint 演示文稿</vt:lpstr>
      <vt:lpstr>PowerPoint 演示文稿</vt:lpstr>
      <vt:lpstr>2、数据清洗步骤</vt:lpstr>
      <vt:lpstr>PowerPoint 演示文稿</vt:lpstr>
      <vt:lpstr>3、数据分析步骤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3、前段展示部分</vt:lpstr>
      <vt:lpstr>结果展示及分析</vt:lpstr>
      <vt:lpstr>1.小区房价趋势分析</vt:lpstr>
      <vt:lpstr>2.房屋面积分析</vt:lpstr>
      <vt:lpstr>2.房屋面积分析</vt:lpstr>
      <vt:lpstr>3.小区房价最高分析</vt:lpstr>
      <vt:lpstr>3.小区房价最高分析</vt:lpstr>
      <vt:lpstr>4.建造时间对房价的影响</vt:lpstr>
      <vt:lpstr>5.生成前端页面展示</vt:lpstr>
      <vt:lpstr>5.生成前端页面展示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Garbage</cp:lastModifiedBy>
  <cp:revision>156</cp:revision>
  <dcterms:created xsi:type="dcterms:W3CDTF">2019-06-19T02:08:00Z</dcterms:created>
  <dcterms:modified xsi:type="dcterms:W3CDTF">2025-01-14T17:57:33Z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9D4A48157C494706ADD385E56AA7E3BB_11</vt:lpwstr>
  </property>
</Properties>
</file>